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56" r:id="rId5"/>
    <p:sldId id="270" r:id="rId6"/>
    <p:sldId id="271" r:id="rId7"/>
    <p:sldId id="272" r:id="rId8"/>
    <p:sldId id="268" r:id="rId9"/>
    <p:sldId id="274" r:id="rId10"/>
    <p:sldId id="263" r:id="rId11"/>
    <p:sldId id="273" r:id="rId12"/>
    <p:sldId id="259" r:id="rId13"/>
    <p:sldId id="260" r:id="rId14"/>
    <p:sldId id="269" r:id="rId15"/>
    <p:sldId id="275" r:id="rId16"/>
    <p:sldId id="265" r:id="rId17"/>
    <p:sldId id="264" r:id="rId18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014067"/>
    <a:srgbClr val="3F3F3F"/>
    <a:srgbClr val="014E7D"/>
    <a:srgbClr val="013657"/>
    <a:srgbClr val="01456F"/>
    <a:srgbClr val="014B79"/>
    <a:srgbClr val="0937C9"/>
    <a:srgbClr val="002774"/>
    <a:srgbClr val="929A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07" autoAdjust="0"/>
    <p:restoredTop sz="94674" autoAdjust="0"/>
  </p:normalViewPr>
  <p:slideViewPr>
    <p:cSldViewPr snapToGrid="0" showGuides="1">
      <p:cViewPr varScale="1">
        <p:scale>
          <a:sx n="155" d="100"/>
          <a:sy n="155" d="100"/>
        </p:scale>
        <p:origin x="280" y="184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3822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ADE080B-B673-4B06-8C84-B343349A6BAD}" type="datetime1">
              <a:rPr lang="es-ES" smtClean="0"/>
              <a:t>2/3/20</a:t>
            </a:fld>
            <a:endParaRPr lang="es-ES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885C0-D302-4EB1-9918-CDFF52A2EC0F}" type="datetime1">
              <a:rPr lang="es-ES" smtClean="0"/>
              <a:pPr/>
              <a:t>2/3/20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683072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72019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49077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98408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613439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75269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3638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31215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9119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091943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52344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756182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46561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es-ES" smtClean="0"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604247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ángulo derech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Marcador de posición de imagen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prstGeom prst="rect">
            <a:avLst/>
          </a:pr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/>
              <a:t>Haga clic en el icono para agregar una imagen</a:t>
            </a: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dirty="0"/>
              <a:t>HAGA CLIC PARA EDITAR SUBTÍTULO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ángulo derech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dirty="0"/>
              <a:t>HAGA CLIC PARA EDITAR EL ESTILO DE SUBTÍTULO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456172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ángulo rectángul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101" name="Marcador de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 dirty="0"/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786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ranj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25" name="Cuadro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29" name="Marcador de contenido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5434304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ranj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25" name="Cuadro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15" name="Marcador de posición de contenido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2848131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ranj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25" name="Cuadro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6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18" name="Marcador de texto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accent6"/>
                </a:solidFill>
              </a:defRPr>
            </a:lvl1pPr>
          </a:lstStyle>
          <a:p>
            <a:pPr marL="228600" lvl="0" indent="-228600" rtl="0"/>
            <a:r>
              <a:rPr lang="es-ES" noProof="0" dirty="0"/>
              <a:t>Haga clic para modificar los estilos de texto del patrón</a:t>
            </a:r>
          </a:p>
        </p:txBody>
      </p:sp>
      <p:sp>
        <p:nvSpPr>
          <p:cNvPr id="20" name="Marcador de posición de texto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</p:txBody>
      </p:sp>
      <p:sp>
        <p:nvSpPr>
          <p:cNvPr id="21" name="Marcador de posición de contenido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24" name="Marcador de posición de contenido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4522678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ángulo rectá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</p:txBody>
      </p: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 rtlCol="0"/>
          <a:lstStyle>
            <a:lvl1pPr>
              <a:buClr>
                <a:schemeClr val="accent2"/>
              </a:buClr>
              <a:defRPr sz="2400"/>
            </a:lvl1pPr>
            <a:lvl2pPr>
              <a:buClr>
                <a:schemeClr val="accent2"/>
              </a:buClr>
              <a:defRPr sz="2000"/>
            </a:lvl2pPr>
            <a:lvl3pPr>
              <a:buClr>
                <a:schemeClr val="accent2"/>
              </a:buClr>
              <a:defRPr sz="1800"/>
            </a:lvl3pPr>
            <a:lvl4pPr>
              <a:buClr>
                <a:schemeClr val="accent2"/>
              </a:buClr>
              <a:defRPr sz="1600"/>
            </a:lvl4pPr>
            <a:lvl5pPr>
              <a:buClr>
                <a:schemeClr val="accent2"/>
              </a:buCl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55265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riángulo rectángul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cxnSp>
        <p:nvCxnSpPr>
          <p:cNvPr id="9" name="Conector rec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Marcador de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>
                <a:solidFill>
                  <a:schemeClr val="accent6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</p:txBody>
      </p:sp>
      <p:sp>
        <p:nvSpPr>
          <p:cNvPr id="12" name="Marcador de posición de imagen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 dirty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26143026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uadro de texto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Franja diagonal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elogramo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30" name="Paralelogramo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uadro de texto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Franja diagonal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Conector recto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33" name="Título 1" title="Título ">
            <a:extLst>
              <a:ext uri="{FF2B5EF4-FFF2-40B4-BE49-F238E27FC236}">
                <a16:creationId xmlns:a16="http://schemas.microsoft.com/office/drawing/2014/main" id="{59067A2C-FE71-4381-BE51-08DAC5E435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5CE2EB-00DF-4EBA-BF1F-D37805D45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riángulo rectángul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101" name="Marcador de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accent6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dirty="0"/>
              <a:t>EDITAR ESTILOS DE TEXTO DEL PATRÓN</a:t>
            </a:r>
          </a:p>
        </p:txBody>
      </p:sp>
      <p:cxnSp>
        <p:nvCxnSpPr>
          <p:cNvPr id="21" name="Conector rec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 dirty="0"/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posición de imagen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prstGeom prst="rect">
            <a:avLst/>
          </a:pr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/>
              <a:t>Haga clic en el icono para agregar una imagen</a:t>
            </a:r>
          </a:p>
        </p:txBody>
      </p: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l tex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 title="Viñeta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24" name="Triángulo rectángulo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75400" y="0"/>
            <a:ext cx="58166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/>
              <a:t>Haga clic en el icono para agregar una imagen</a:t>
            </a:r>
          </a:p>
        </p:txBody>
      </p: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rgbClr val="EAB2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Marcador de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2" name="Título 1" title="Título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editar </a:t>
            </a:r>
            <a:br>
              <a:rPr lang="es-ES" noProof="0" dirty="0"/>
            </a:br>
            <a:r>
              <a:rPr lang="es-ES" noProof="0" dirty="0"/>
              <a:t>Estilo de título del patrón 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de text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riángulo rectángulo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99201" y="1308100"/>
            <a:ext cx="5892798" cy="554989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Ins="36576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/>
              <a:t>Haga clic en el icono para agregar una imagen</a:t>
            </a:r>
          </a:p>
        </p:txBody>
      </p:sp>
      <p:sp>
        <p:nvSpPr>
          <p:cNvPr id="3" name="Marcador de contenido 2" title="Viñeta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 dirty="0"/>
          </a:p>
        </p:txBody>
      </p:sp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Marcador de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19" name="Título 1" title="Título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editar </a:t>
            </a:r>
            <a:br>
              <a:rPr lang="es-ES" noProof="0" dirty="0"/>
            </a:br>
            <a:r>
              <a:rPr lang="es-ES" noProof="0" dirty="0"/>
              <a:t>Estilo de título del patrón 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 con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Franj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17" name="Marcador de texto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</p:txBody>
      </p:sp>
      <p:sp>
        <p:nvSpPr>
          <p:cNvPr id="18" name="Marcador de contenido 3" title="Viñeta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s-ES" noProof="0" dirty="0"/>
              <a:t>Haga clic para modificar los estilos de texto del patrón</a:t>
            </a:r>
          </a:p>
          <a:p>
            <a:pPr lvl="1" rtl="0">
              <a:buClr>
                <a:schemeClr val="accent2"/>
              </a:buClr>
            </a:pPr>
            <a:r>
              <a:rPr lang="es-ES" noProof="0" dirty="0"/>
              <a:t>Segundo nivel</a:t>
            </a:r>
          </a:p>
          <a:p>
            <a:pPr lvl="2" rtl="0">
              <a:buClr>
                <a:schemeClr val="accent2"/>
              </a:buClr>
            </a:pPr>
            <a:r>
              <a:rPr lang="es-ES" noProof="0" dirty="0"/>
              <a:t>Tercer nivel</a:t>
            </a:r>
          </a:p>
          <a:p>
            <a:pPr lvl="3" rtl="0">
              <a:buClr>
                <a:schemeClr val="accent2"/>
              </a:buClr>
            </a:pPr>
            <a:r>
              <a:rPr lang="es-ES" noProof="0" dirty="0"/>
              <a:t>Cuarto nivel</a:t>
            </a:r>
          </a:p>
          <a:p>
            <a:pPr lvl="4" rtl="0">
              <a:buClr>
                <a:schemeClr val="accent2"/>
              </a:buClr>
            </a:pPr>
            <a:r>
              <a:rPr lang="es-ES" noProof="0" dirty="0"/>
              <a:t>Quinto nivel</a:t>
            </a:r>
          </a:p>
        </p:txBody>
      </p:sp>
      <p:sp>
        <p:nvSpPr>
          <p:cNvPr id="19" name="Marcador de posición de texto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 dirty="0"/>
              <a:t>Haga clic para modificar los estilos de texto del patrón</a:t>
            </a:r>
          </a:p>
        </p:txBody>
      </p:sp>
      <p:sp>
        <p:nvSpPr>
          <p:cNvPr id="20" name="Marcador de contenido 5" title="Viñeta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tx1"/>
                </a:solidFill>
              </a:defRPr>
            </a:lvl1pPr>
            <a:lvl2pPr>
              <a:defRPr lang="en-US" dirty="0">
                <a:solidFill>
                  <a:schemeClr val="tx1"/>
                </a:solidFill>
              </a:defRPr>
            </a:lvl2pPr>
            <a:lvl3pPr>
              <a:defRPr lang="en-US" dirty="0">
                <a:solidFill>
                  <a:schemeClr val="tx1"/>
                </a:solidFill>
              </a:defRPr>
            </a:lvl3pPr>
            <a:lvl4pPr>
              <a:defRPr lang="en-US" dirty="0">
                <a:solidFill>
                  <a:schemeClr val="tx1"/>
                </a:solidFill>
              </a:defRPr>
            </a:lvl4pPr>
            <a:lvl5pPr>
              <a:defRPr lang="en-IN" dirty="0">
                <a:solidFill>
                  <a:schemeClr val="tx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es-ES" noProof="0" dirty="0"/>
              <a:t>Haga clic para modificar los estilos de texto del patrón</a:t>
            </a:r>
          </a:p>
          <a:p>
            <a:pPr lvl="1" rtl="0">
              <a:buClr>
                <a:schemeClr val="accent2"/>
              </a:buClr>
            </a:pPr>
            <a:r>
              <a:rPr lang="es-ES" noProof="0" dirty="0"/>
              <a:t>Segundo nivel</a:t>
            </a:r>
          </a:p>
          <a:p>
            <a:pPr lvl="2" rtl="0">
              <a:buClr>
                <a:schemeClr val="accent2"/>
              </a:buClr>
            </a:pPr>
            <a:r>
              <a:rPr lang="es-ES" noProof="0" dirty="0"/>
              <a:t>Tercer nivel</a:t>
            </a:r>
          </a:p>
          <a:p>
            <a:pPr lvl="3" rtl="0">
              <a:buClr>
                <a:schemeClr val="accent2"/>
              </a:buClr>
            </a:pPr>
            <a:r>
              <a:rPr lang="es-ES" noProof="0" dirty="0"/>
              <a:t>Cuarto nivel</a:t>
            </a:r>
          </a:p>
          <a:p>
            <a:pPr lvl="4" rtl="0">
              <a:buClr>
                <a:schemeClr val="accent2"/>
              </a:buClr>
            </a:pPr>
            <a:r>
              <a:rPr lang="es-ES" noProof="0" dirty="0"/>
              <a:t>Quinto nivel</a:t>
            </a:r>
          </a:p>
        </p:txBody>
      </p:sp>
      <p:sp>
        <p:nvSpPr>
          <p:cNvPr id="24" name="Marcador de texto 4" title="Subtítulo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25" name="Cuadro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uadro de texto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Franja diagonal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Conector recto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elogramo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33" name="Paralelogramo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es-ES" noProof="0" dirty="0"/>
          </a:p>
        </p:txBody>
      </p:sp>
      <p:sp>
        <p:nvSpPr>
          <p:cNvPr id="34" name="Marcador de texto 4" title="Subtítulo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es-ES" noProof="0" dirty="0"/>
              <a:t>Texto aquí</a:t>
            </a:r>
          </a:p>
        </p:txBody>
      </p:sp>
      <p:sp>
        <p:nvSpPr>
          <p:cNvPr id="20" name="Marcador de posición de gráfico 2" title="Gráfico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 rtl="0"/>
            <a:r>
              <a:rPr lang="es-ES" noProof="0" dirty="0"/>
              <a:t>Haga clic en el icono para agregar un gráfico</a:t>
            </a:r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Marcador de posición de tabla 11" title="Tabla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 rtl="0"/>
            <a:r>
              <a:rPr lang="es-ES" noProof="0" dirty="0"/>
              <a:t>Haga clic en el icono para agregar una tabla</a:t>
            </a:r>
          </a:p>
        </p:txBody>
      </p:sp>
      <p:sp>
        <p:nvSpPr>
          <p:cNvPr id="16" name="Cuadro de texto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es-ES" sz="3400" b="1" noProof="0" dirty="0">
                <a:solidFill>
                  <a:schemeClr val="accent1"/>
                </a:solidFill>
                <a:latin typeface="Arial Black" panose="020B0A04020102020204" pitchFamily="34" charset="0"/>
              </a:rPr>
              <a:t>FR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Franja diagonal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cto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elogramo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es-ES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noProof="0" dirty="0"/>
          </a:p>
        </p:txBody>
      </p:sp>
      <p:sp>
        <p:nvSpPr>
          <p:cNvPr id="37" name="Marcador de texto 4" title="Subtítulo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accent6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es-ES" noProof="0" dirty="0"/>
              <a:t>HAGA CLIC PARA EL ESTILO DE SUBTÍTULO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es-ES" noProof="0" dirty="0"/>
              <a:t>Agregue un pie de página</a:t>
            </a:r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noProof="0" smtClean="0"/>
              <a:t>‹#›</a:t>
            </a:fld>
            <a:endParaRPr lang="es-ES" noProof="0" dirty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 </a:t>
            </a:r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grafía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riángulo rectángulo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sp>
        <p:nvSpPr>
          <p:cNvPr id="5" name="Marcador de posición de imagen 31" title="Imagen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 dirty="0"/>
              <a:t>Inserte o arrastre y coloque una imagen aquí</a:t>
            </a:r>
          </a:p>
        </p:txBody>
      </p:sp>
      <p:cxnSp>
        <p:nvCxnSpPr>
          <p:cNvPr id="6" name="Conector recto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ítulo 1" title="Título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/>
              <a:t>Agregar leyenda aquí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chas 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Nombre</a:t>
            </a:r>
          </a:p>
        </p:txBody>
      </p:sp>
      <p:sp>
        <p:nvSpPr>
          <p:cNvPr id="10" name="Marcador de texto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Número de teléfono</a:t>
            </a:r>
          </a:p>
        </p:txBody>
      </p:sp>
      <p:sp>
        <p:nvSpPr>
          <p:cNvPr id="11" name="Marcador de texto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Correo electrónico </a:t>
            </a:r>
          </a:p>
        </p:txBody>
      </p:sp>
      <p:sp>
        <p:nvSpPr>
          <p:cNvPr id="13" name="Marcador de texto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es-ES" noProof="0" dirty="0"/>
              <a:t>Sitio web de la empresa</a:t>
            </a:r>
          </a:p>
        </p:txBody>
      </p:sp>
      <p:sp>
        <p:nvSpPr>
          <p:cNvPr id="14" name="Forma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s-ES" noProof="0" dirty="0"/>
          </a:p>
        </p:txBody>
      </p:sp>
      <p:sp>
        <p:nvSpPr>
          <p:cNvPr id="15" name="Forma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s-ES" noProof="0" dirty="0"/>
          </a:p>
        </p:txBody>
      </p:sp>
      <p:sp>
        <p:nvSpPr>
          <p:cNvPr id="19" name="Forma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s-ES" noProof="0" dirty="0"/>
          </a:p>
        </p:txBody>
      </p:sp>
      <p:sp>
        <p:nvSpPr>
          <p:cNvPr id="20" name="Forma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es-ES" noProof="0" dirty="0"/>
          </a:p>
        </p:txBody>
      </p:sp>
      <p:sp>
        <p:nvSpPr>
          <p:cNvPr id="21" name="Triángulo derecho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 dirty="0"/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Marcador de posición de imagen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prstGeom prst="rect">
            <a:avLst/>
          </a:pr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 dirty="0"/>
              <a:t>Haga clic en el icono para agregar una imagen</a:t>
            </a:r>
          </a:p>
        </p:txBody>
      </p: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posición de pie de página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 rtl="0"/>
            <a:r>
              <a:rPr lang="es-ES" noProof="0" dirty="0"/>
              <a:t>Agregar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rtl="0"/>
            <a:fld id="{8699F50C-BE38-4BD0-BA84-9B090E1F2B9B}" type="slidenum">
              <a:rPr lang="es-ES" noProof="0" smtClean="0"/>
              <a:pPr rtl="0"/>
              <a:t>‹#›</a:t>
            </a:fld>
            <a:endParaRPr lang="es-ES" noProof="0" dirty="0"/>
          </a:p>
        </p:txBody>
      </p:sp>
      <p:sp>
        <p:nvSpPr>
          <p:cNvPr id="9" name="Marcador de título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es/url?sa=i&amp;url=https%3A%2F%2Fwww.basketball-reference.com%2F&amp;psig=AOvVaw3AONPmHvpolBAzGB2rc0YI&amp;ust=1583245145121000&amp;source=images&amp;cd=vfe&amp;ved=0CAMQjB1qFwoTCPCX1_b9--cCFQAAAAAdAAAAABAI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AAA14264-354E-6041-A410-65DCF031EB9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tretch/>
        </p:blipFill>
        <p:spPr>
          <a:xfrm>
            <a:off x="8045435" y="1308100"/>
            <a:ext cx="2400329" cy="5549899"/>
          </a:xfrm>
          <a:prstGeom prst="rect">
            <a:avLst/>
          </a:prstGeom>
          <a:noFill/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es-ES" dirty="0"/>
              <a:t>Mario Pérez Sánchez-Montañez</a:t>
            </a:r>
          </a:p>
          <a:p>
            <a:r>
              <a:rPr lang="es-ES" dirty="0"/>
              <a:t>David Camuñas Sánchez</a:t>
            </a:r>
          </a:p>
          <a:p>
            <a:r>
              <a:rPr lang="es-ES" dirty="0"/>
              <a:t>Italiano</a:t>
            </a: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C99B042D-E7C4-314A-9308-00AAB69CB9F2}"/>
              </a:ext>
            </a:extLst>
          </p:cNvPr>
          <p:cNvSpPr txBox="1">
            <a:spLocks/>
          </p:cNvSpPr>
          <p:nvPr/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600" kern="1200">
                <a:solidFill>
                  <a:schemeClr val="accent6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US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2E7A40"/>
              </a:buClr>
              <a:buFont typeface="Arial" panose="020B0604020202020204" pitchFamily="34" charset="0"/>
              <a:buNone/>
              <a:defRPr lang="en-IN"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s-ES" sz="2000"/>
              <a:t>BASES DE DATOS AVANZADAS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/>
          <a:p>
            <a:r>
              <a:rPr lang="es-ES" dirty="0"/>
              <a:t>NBA DATA WAREHOUSE</a:t>
            </a:r>
          </a:p>
        </p:txBody>
      </p:sp>
      <p:sp>
        <p:nvSpPr>
          <p:cNvPr id="20" name="Slide Number Placeholder 6">
            <a:extLst>
              <a:ext uri="{FF2B5EF4-FFF2-40B4-BE49-F238E27FC236}">
                <a16:creationId xmlns:a16="http://schemas.microsoft.com/office/drawing/2014/main" id="{237CFF53-A56F-4343-8A4B-AD960A47939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146971" y="6356350"/>
            <a:ext cx="740227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fld id="{8699F50C-BE38-4BD0-BA84-9B090E1F2B9B}" type="slidenum">
              <a:rPr lang="es-ES" noProof="0" smtClean="0"/>
              <a:pPr rtl="0">
                <a:spcAft>
                  <a:spcPts val="600"/>
                </a:spcAft>
              </a:pPr>
              <a:t>1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ítulo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s-ES" dirty="0"/>
              <a:t>Texto </a:t>
            </a:r>
            <a:r>
              <a:rPr lang="es-ES" b="0" dirty="0"/>
              <a:t>alternativo</a:t>
            </a:r>
            <a:r>
              <a:rPr lang="es-ES" dirty="0"/>
              <a:t> </a:t>
            </a:r>
            <a:r>
              <a:rPr lang="es-ES" b="0" dirty="0"/>
              <a:t>de</a:t>
            </a:r>
            <a:r>
              <a:rPr lang="es-ES" dirty="0"/>
              <a:t> </a:t>
            </a:r>
            <a:br>
              <a:rPr lang="es-ES" dirty="0"/>
            </a:br>
            <a:r>
              <a:rPr lang="es-ES" b="0" dirty="0"/>
              <a:t>Sobre nosotros</a:t>
            </a:r>
          </a:p>
        </p:txBody>
      </p:sp>
      <p:sp>
        <p:nvSpPr>
          <p:cNvPr id="43" name="Marcador de texto 8">
            <a:extLst>
              <a:ext uri="{FF2B5EF4-FFF2-40B4-BE49-F238E27FC236}">
                <a16:creationId xmlns:a16="http://schemas.microsoft.com/office/drawing/2014/main" id="{EA7C22CB-613A-4C0B-90B3-4A405F793D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es-ES" dirty="0"/>
              <a:t>LOREM IPSUM DOLOR SIT AMET</a:t>
            </a:r>
          </a:p>
        </p:txBody>
      </p:sp>
      <p:sp>
        <p:nvSpPr>
          <p:cNvPr id="42" name="Marcador de contenido 6">
            <a:extLst>
              <a:ext uri="{FF2B5EF4-FFF2-40B4-BE49-F238E27FC236}">
                <a16:creationId xmlns:a16="http://schemas.microsoft.com/office/drawing/2014/main" id="{55EACD59-7C51-4810-94C6-BCB4D1234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/>
          </a:bodyPr>
          <a:lstStyle/>
          <a:p>
            <a:pPr lvl="0" rt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</a:p>
          <a:p>
            <a:pPr lvl="0" rtl="0"/>
            <a:r>
              <a:rPr lang="es-ES" dirty="0"/>
              <a:t>Ut </a:t>
            </a:r>
            <a:r>
              <a:rPr lang="es-ES" dirty="0" err="1"/>
              <a:t>fermentum</a:t>
            </a:r>
            <a:r>
              <a:rPr lang="es-ES" dirty="0"/>
              <a:t> a magna ut </a:t>
            </a:r>
            <a:r>
              <a:rPr lang="es-ES" dirty="0" err="1"/>
              <a:t>eleifend</a:t>
            </a:r>
            <a:r>
              <a:rPr lang="es-ES" dirty="0"/>
              <a:t>. </a:t>
            </a:r>
            <a:r>
              <a:rPr lang="es-ES" dirty="0" err="1"/>
              <a:t>Integer</a:t>
            </a:r>
            <a:r>
              <a:rPr lang="es-ES" dirty="0"/>
              <a:t> </a:t>
            </a:r>
            <a:r>
              <a:rPr lang="es-ES" dirty="0" err="1"/>
              <a:t>convallis</a:t>
            </a:r>
            <a:r>
              <a:rPr lang="es-ES" dirty="0"/>
              <a:t> </a:t>
            </a:r>
            <a:r>
              <a:rPr lang="es-ES" dirty="0" err="1"/>
              <a:t>suscipit</a:t>
            </a:r>
            <a:r>
              <a:rPr lang="es-ES" dirty="0"/>
              <a:t> ante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varius</a:t>
            </a:r>
            <a:r>
              <a:rPr lang="es-ES" dirty="0"/>
              <a:t>. </a:t>
            </a:r>
          </a:p>
          <a:p>
            <a:pPr lvl="0" rtl="0"/>
            <a:r>
              <a:rPr lang="es-ES" dirty="0" err="1"/>
              <a:t>Morbi</a:t>
            </a:r>
            <a:r>
              <a:rPr lang="es-ES" dirty="0"/>
              <a:t> a </a:t>
            </a:r>
            <a:r>
              <a:rPr lang="es-ES" dirty="0" err="1"/>
              <a:t>purus</a:t>
            </a:r>
            <a:r>
              <a:rPr lang="es-ES" dirty="0"/>
              <a:t> dolor.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</a:t>
            </a:r>
            <a:r>
              <a:rPr lang="es-ES" dirty="0" err="1"/>
              <a:t>finibus</a:t>
            </a:r>
            <a:r>
              <a:rPr lang="es-ES" dirty="0"/>
              <a:t> justo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blandit</a:t>
            </a:r>
            <a:r>
              <a:rPr lang="es-ES" dirty="0"/>
              <a:t>. </a:t>
            </a:r>
          </a:p>
          <a:p>
            <a:pPr lvl="0" rtl="0"/>
            <a:r>
              <a:rPr lang="es-ES" dirty="0"/>
              <a:t>Ut </a:t>
            </a:r>
            <a:r>
              <a:rPr lang="es-ES" dirty="0" err="1"/>
              <a:t>congue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tortor </a:t>
            </a:r>
            <a:r>
              <a:rPr lang="es-ES" dirty="0" err="1"/>
              <a:t>eget</a:t>
            </a:r>
            <a:r>
              <a:rPr lang="es-ES" dirty="0"/>
              <a:t> </a:t>
            </a:r>
            <a:r>
              <a:rPr lang="es-ES" dirty="0" err="1"/>
              <a:t>sodales</a:t>
            </a:r>
            <a:r>
              <a:rPr lang="es-ES" dirty="0"/>
              <a:t>. </a:t>
            </a:r>
          </a:p>
        </p:txBody>
      </p:sp>
      <p:pic>
        <p:nvPicPr>
          <p:cNvPr id="59" name="Marcador de posición de imagen 58" title="Edificios">
            <a:extLst>
              <a:ext uri="{FF2B5EF4-FFF2-40B4-BE49-F238E27FC236}">
                <a16:creationId xmlns:a16="http://schemas.microsoft.com/office/drawing/2014/main" id="{3FCCC668-2247-4814-9CC5-9C5D4B447AA3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13492" r="13492"/>
          <a:stretch>
            <a:fillRect/>
          </a:stretch>
        </p:blipFill>
        <p:spPr/>
      </p:pic>
      <p:sp>
        <p:nvSpPr>
          <p:cNvPr id="35" name="Marcador de pie de página 34">
            <a:extLst>
              <a:ext uri="{FF2B5EF4-FFF2-40B4-BE49-F238E27FC236}">
                <a16:creationId xmlns:a16="http://schemas.microsoft.com/office/drawing/2014/main" id="{6390A22B-EC07-E942-A46F-F36FDD7FDB9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Agregar un pie de página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10</a:t>
            </a:fld>
            <a:endParaRPr lang="es-ES" dirty="0"/>
          </a:p>
        </p:txBody>
      </p:sp>
      <p:sp>
        <p:nvSpPr>
          <p:cNvPr id="8" name="Rectángulo 6">
            <a:extLst>
              <a:ext uri="{FF2B5EF4-FFF2-40B4-BE49-F238E27FC236}">
                <a16:creationId xmlns:a16="http://schemas.microsoft.com/office/drawing/2014/main" id="{C40354CD-70D8-4FF4-B031-A8C9101B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9974" y="-6"/>
            <a:ext cx="2990088" cy="2779782"/>
          </a:xfrm>
          <a:custGeom>
            <a:avLst/>
            <a:gdLst>
              <a:gd name="connsiteX0" fmla="*/ 0 w 2295144"/>
              <a:gd name="connsiteY0" fmla="*/ 0 h 2770638"/>
              <a:gd name="connsiteX1" fmla="*/ 2295144 w 2295144"/>
              <a:gd name="connsiteY1" fmla="*/ 0 h 2770638"/>
              <a:gd name="connsiteX2" fmla="*/ 2295144 w 2295144"/>
              <a:gd name="connsiteY2" fmla="*/ 2770638 h 2770638"/>
              <a:gd name="connsiteX3" fmla="*/ 0 w 2295144"/>
              <a:gd name="connsiteY3" fmla="*/ 2770638 h 2770638"/>
              <a:gd name="connsiteX4" fmla="*/ 0 w 22951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2295144 w 3666744"/>
              <a:gd name="connsiteY2" fmla="*/ 2770638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1389888 w 3666744"/>
              <a:gd name="connsiteY2" fmla="*/ 2706630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0 w 3666744"/>
              <a:gd name="connsiteY3" fmla="*/ 2770638 h 2779782"/>
              <a:gd name="connsiteX4" fmla="*/ 0 w 3666744"/>
              <a:gd name="connsiteY4" fmla="*/ 0 h 2779782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676656 w 3666744"/>
              <a:gd name="connsiteY3" fmla="*/ 2770638 h 2779782"/>
              <a:gd name="connsiteX4" fmla="*/ 0 w 3666744"/>
              <a:gd name="connsiteY4" fmla="*/ 0 h 2779782"/>
              <a:gd name="connsiteX0" fmla="*/ 2340864 w 2990088"/>
              <a:gd name="connsiteY0" fmla="*/ 0 h 2779782"/>
              <a:gd name="connsiteX1" fmla="*/ 2990088 w 2990088"/>
              <a:gd name="connsiteY1" fmla="*/ 0 h 2779782"/>
              <a:gd name="connsiteX2" fmla="*/ 676656 w 2990088"/>
              <a:gd name="connsiteY2" fmla="*/ 2779782 h 2779782"/>
              <a:gd name="connsiteX3" fmla="*/ 0 w 2990088"/>
              <a:gd name="connsiteY3" fmla="*/ 2770638 h 2779782"/>
              <a:gd name="connsiteX4" fmla="*/ 2340864 w 2990088"/>
              <a:gd name="connsiteY4" fmla="*/ 0 h 277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0088" h="2779782">
                <a:moveTo>
                  <a:pt x="2340864" y="0"/>
                </a:moveTo>
                <a:lnTo>
                  <a:pt x="2990088" y="0"/>
                </a:lnTo>
                <a:lnTo>
                  <a:pt x="676656" y="2779782"/>
                </a:lnTo>
                <a:lnTo>
                  <a:pt x="0" y="2770638"/>
                </a:lnTo>
                <a:lnTo>
                  <a:pt x="2340864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9" name="Rectángulo 6">
            <a:extLst>
              <a:ext uri="{FF2B5EF4-FFF2-40B4-BE49-F238E27FC236}">
                <a16:creationId xmlns:a16="http://schemas.microsoft.com/office/drawing/2014/main" id="{779B230B-CEC1-48AC-A953-C3C3D6A0A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90434" y="-28011"/>
            <a:ext cx="5801566" cy="6860611"/>
          </a:xfrm>
          <a:custGeom>
            <a:avLst/>
            <a:gdLst>
              <a:gd name="connsiteX0" fmla="*/ 0 w 2295144"/>
              <a:gd name="connsiteY0" fmla="*/ 0 h 2770638"/>
              <a:gd name="connsiteX1" fmla="*/ 2295144 w 2295144"/>
              <a:gd name="connsiteY1" fmla="*/ 0 h 2770638"/>
              <a:gd name="connsiteX2" fmla="*/ 2295144 w 2295144"/>
              <a:gd name="connsiteY2" fmla="*/ 2770638 h 2770638"/>
              <a:gd name="connsiteX3" fmla="*/ 0 w 2295144"/>
              <a:gd name="connsiteY3" fmla="*/ 2770638 h 2770638"/>
              <a:gd name="connsiteX4" fmla="*/ 0 w 22951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2295144 w 3666744"/>
              <a:gd name="connsiteY2" fmla="*/ 2770638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1389888 w 3666744"/>
              <a:gd name="connsiteY2" fmla="*/ 2706630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0 w 3666744"/>
              <a:gd name="connsiteY3" fmla="*/ 2770638 h 2779782"/>
              <a:gd name="connsiteX4" fmla="*/ 0 w 3666744"/>
              <a:gd name="connsiteY4" fmla="*/ 0 h 2779782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676656 w 3666744"/>
              <a:gd name="connsiteY3" fmla="*/ 2770638 h 2779782"/>
              <a:gd name="connsiteX4" fmla="*/ 0 w 3666744"/>
              <a:gd name="connsiteY4" fmla="*/ 0 h 2779782"/>
              <a:gd name="connsiteX0" fmla="*/ 2340864 w 2990088"/>
              <a:gd name="connsiteY0" fmla="*/ 0 h 2779782"/>
              <a:gd name="connsiteX1" fmla="*/ 2990088 w 2990088"/>
              <a:gd name="connsiteY1" fmla="*/ 0 h 2779782"/>
              <a:gd name="connsiteX2" fmla="*/ 676656 w 2990088"/>
              <a:gd name="connsiteY2" fmla="*/ 2779782 h 2779782"/>
              <a:gd name="connsiteX3" fmla="*/ 0 w 2990088"/>
              <a:gd name="connsiteY3" fmla="*/ 2770638 h 2779782"/>
              <a:gd name="connsiteX4" fmla="*/ 2340864 w 2990088"/>
              <a:gd name="connsiteY4" fmla="*/ 0 h 2779782"/>
              <a:gd name="connsiteX0" fmla="*/ 2997578 w 2997578"/>
              <a:gd name="connsiteY0" fmla="*/ 0 h 3561541"/>
              <a:gd name="connsiteX1" fmla="*/ 2990088 w 2997578"/>
              <a:gd name="connsiteY1" fmla="*/ 781759 h 3561541"/>
              <a:gd name="connsiteX2" fmla="*/ 676656 w 2997578"/>
              <a:gd name="connsiteY2" fmla="*/ 3561541 h 3561541"/>
              <a:gd name="connsiteX3" fmla="*/ 0 w 2997578"/>
              <a:gd name="connsiteY3" fmla="*/ 3552397 h 3561541"/>
              <a:gd name="connsiteX4" fmla="*/ 2997578 w 2997578"/>
              <a:gd name="connsiteY4" fmla="*/ 0 h 356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7578" h="3561541">
                <a:moveTo>
                  <a:pt x="2997578" y="0"/>
                </a:moveTo>
                <a:cubicBezTo>
                  <a:pt x="2995081" y="260586"/>
                  <a:pt x="2992585" y="521173"/>
                  <a:pt x="2990088" y="781759"/>
                </a:cubicBezTo>
                <a:lnTo>
                  <a:pt x="676656" y="3561541"/>
                </a:lnTo>
                <a:lnTo>
                  <a:pt x="0" y="3552397"/>
                </a:lnTo>
                <a:lnTo>
                  <a:pt x="299757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05466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Nuestra </a:t>
            </a:r>
            <a:r>
              <a:rPr lang="es-ES" b="0" dirty="0"/>
              <a:t>promesa</a:t>
            </a:r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DFE11F38-F66B-4F95-8224-6CCA69D5761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s-ES" dirty="0"/>
              <a:t>LOREM IPSUM DOLOR SIT AMET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24E18385-8BEA-4522-ABAA-5AB38F0D4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/>
              <a:t>Nombre de la empresa</a:t>
            </a:r>
          </a:p>
        </p:txBody>
      </p:sp>
      <p:sp>
        <p:nvSpPr>
          <p:cNvPr id="16" name="Marcador de contenido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 rtlCol="0"/>
          <a:lstStyle/>
          <a:p>
            <a:pPr rtl="0">
              <a:buClr>
                <a:schemeClr val="accent2"/>
              </a:buClr>
            </a:pPr>
            <a:r>
              <a:rPr lang="es-ES" dirty="0" err="1"/>
              <a:t>Nulla</a:t>
            </a:r>
            <a:r>
              <a:rPr lang="es-ES" dirty="0"/>
              <a:t> a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eget</a:t>
            </a:r>
            <a:r>
              <a:rPr lang="es-ES" dirty="0"/>
              <a:t> nunc </a:t>
            </a:r>
            <a:r>
              <a:rPr lang="es-ES" dirty="0" err="1"/>
              <a:t>hendrerit</a:t>
            </a:r>
            <a:r>
              <a:rPr lang="es-ES" dirty="0"/>
              <a:t> ultrices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nulla</a:t>
            </a:r>
            <a:r>
              <a:rPr lang="es-ES" dirty="0"/>
              <a:t>. </a:t>
            </a:r>
            <a:r>
              <a:rPr lang="es-ES" dirty="0" err="1"/>
              <a:t>Donec</a:t>
            </a:r>
            <a:r>
              <a:rPr lang="es-ES" dirty="0"/>
              <a:t> </a:t>
            </a:r>
            <a:r>
              <a:rPr lang="es-ES" dirty="0" err="1"/>
              <a:t>viverra</a:t>
            </a:r>
            <a:r>
              <a:rPr lang="es-ES" dirty="0"/>
              <a:t> leo </a:t>
            </a:r>
            <a:r>
              <a:rPr lang="es-ES" dirty="0" err="1"/>
              <a:t>aliquet</a:t>
            </a:r>
            <a:r>
              <a:rPr lang="es-ES" dirty="0"/>
              <a:t>, </a:t>
            </a:r>
            <a:r>
              <a:rPr lang="es-ES" dirty="0" err="1"/>
              <a:t>auctor</a:t>
            </a:r>
            <a:r>
              <a:rPr lang="es-ES" dirty="0"/>
              <a:t> </a:t>
            </a:r>
            <a:r>
              <a:rPr lang="es-ES" dirty="0" err="1"/>
              <a:t>quam</a:t>
            </a:r>
            <a:r>
              <a:rPr lang="es-ES" dirty="0"/>
              <a:t> id, </a:t>
            </a:r>
            <a:r>
              <a:rPr lang="es-ES" dirty="0" err="1"/>
              <a:t>convallis</a:t>
            </a:r>
            <a:r>
              <a:rPr lang="es-ES" dirty="0"/>
              <a:t> </a:t>
            </a:r>
            <a:r>
              <a:rPr lang="es-ES" dirty="0" err="1"/>
              <a:t>orci</a:t>
            </a:r>
            <a:r>
              <a:rPr lang="es-ES" dirty="0"/>
              <a:t>. </a:t>
            </a:r>
          </a:p>
          <a:p>
            <a:pPr lvl="1" rtl="0">
              <a:buClr>
                <a:schemeClr val="accent2"/>
              </a:buClr>
            </a:pPr>
            <a:r>
              <a:rPr lang="es-ES" dirty="0"/>
              <a:t>Sed in </a:t>
            </a:r>
            <a:r>
              <a:rPr lang="es-ES" dirty="0" err="1"/>
              <a:t>molestie</a:t>
            </a:r>
            <a:r>
              <a:rPr lang="es-ES" dirty="0"/>
              <a:t> </a:t>
            </a:r>
            <a:r>
              <a:rPr lang="es-ES" dirty="0" err="1"/>
              <a:t>est</a:t>
            </a:r>
            <a:r>
              <a:rPr lang="es-ES" dirty="0"/>
              <a:t>. </a:t>
            </a:r>
            <a:r>
              <a:rPr lang="es-ES" dirty="0" err="1"/>
              <a:t>Cras</a:t>
            </a:r>
            <a:r>
              <a:rPr lang="es-ES" dirty="0"/>
              <a:t> ornare </a:t>
            </a:r>
            <a:r>
              <a:rPr lang="es-ES" dirty="0" err="1"/>
              <a:t>turpis</a:t>
            </a:r>
            <a:r>
              <a:rPr lang="es-ES" dirty="0"/>
              <a:t> at </a:t>
            </a:r>
            <a:r>
              <a:rPr lang="es-ES" dirty="0" err="1"/>
              <a:t>ligula</a:t>
            </a:r>
            <a:r>
              <a:rPr lang="es-ES" dirty="0"/>
              <a:t> </a:t>
            </a:r>
            <a:r>
              <a:rPr lang="es-ES" dirty="0" err="1"/>
              <a:t>posuere</a:t>
            </a:r>
            <a:r>
              <a:rPr lang="es-ES" dirty="0"/>
              <a:t>,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neque</a:t>
            </a:r>
            <a:r>
              <a:rPr lang="es-ES" dirty="0"/>
              <a:t> </a:t>
            </a:r>
            <a:r>
              <a:rPr lang="es-ES" dirty="0" err="1"/>
              <a:t>lobortis</a:t>
            </a:r>
            <a:r>
              <a:rPr lang="es-ES" dirty="0"/>
              <a:t>.</a:t>
            </a:r>
          </a:p>
          <a:p>
            <a:pPr lvl="1" rtl="0">
              <a:buClr>
                <a:schemeClr val="accent2"/>
              </a:buClr>
            </a:pPr>
            <a:r>
              <a:rPr lang="es-ES" dirty="0" err="1"/>
              <a:t>Maecenas</a:t>
            </a:r>
            <a:r>
              <a:rPr lang="es-ES" dirty="0"/>
              <a:t> </a:t>
            </a:r>
            <a:r>
              <a:rPr lang="es-ES" dirty="0" err="1"/>
              <a:t>mattis</a:t>
            </a:r>
            <a:r>
              <a:rPr lang="es-ES" dirty="0"/>
              <a:t> </a:t>
            </a:r>
            <a:r>
              <a:rPr lang="es-ES" dirty="0" err="1"/>
              <a:t>risus</a:t>
            </a:r>
            <a:r>
              <a:rPr lang="es-ES" dirty="0"/>
              <a:t> </a:t>
            </a:r>
            <a:r>
              <a:rPr lang="es-ES" dirty="0" err="1"/>
              <a:t>ligula</a:t>
            </a:r>
            <a:r>
              <a:rPr lang="es-ES" dirty="0"/>
              <a:t>, sed </a:t>
            </a:r>
            <a:r>
              <a:rPr lang="es-ES" dirty="0" err="1"/>
              <a:t>ullamcorper</a:t>
            </a:r>
            <a:r>
              <a:rPr lang="es-ES" dirty="0"/>
              <a:t> nunc </a:t>
            </a:r>
            <a:r>
              <a:rPr lang="es-ES" dirty="0" err="1"/>
              <a:t>efficitur</a:t>
            </a:r>
            <a:r>
              <a:rPr lang="es-ES" dirty="0"/>
              <a:t> sed. </a:t>
            </a:r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640A3223-3DA3-4CF2-82B6-1447667547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es-ES" dirty="0"/>
              <a:t>Servicio competitivo</a:t>
            </a:r>
          </a:p>
        </p:txBody>
      </p:sp>
      <p:sp>
        <p:nvSpPr>
          <p:cNvPr id="18" name="Marcador de contenido 17">
            <a:extLst>
              <a:ext uri="{FF2B5EF4-FFF2-40B4-BE49-F238E27FC236}">
                <a16:creationId xmlns:a16="http://schemas.microsoft.com/office/drawing/2014/main" id="{C955AFB3-173C-4848-B3E9-1375591B297E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rtlCol="0"/>
          <a:lstStyle/>
          <a:p>
            <a:pPr rtl="0">
              <a:buClr>
                <a:schemeClr val="accent2"/>
              </a:buClr>
            </a:pPr>
            <a:r>
              <a:rPr lang="es-ES" dirty="0" err="1"/>
              <a:t>Nulla</a:t>
            </a:r>
            <a:r>
              <a:rPr lang="es-ES" dirty="0"/>
              <a:t> a </a:t>
            </a:r>
            <a:r>
              <a:rPr lang="es-ES" dirty="0" err="1"/>
              <a:t>erat</a:t>
            </a:r>
            <a:r>
              <a:rPr lang="es-ES" dirty="0"/>
              <a:t> </a:t>
            </a:r>
            <a:r>
              <a:rPr lang="es-ES" dirty="0" err="1"/>
              <a:t>eget</a:t>
            </a:r>
            <a:r>
              <a:rPr lang="es-ES" dirty="0"/>
              <a:t> nunc </a:t>
            </a:r>
            <a:r>
              <a:rPr lang="es-ES" dirty="0" err="1"/>
              <a:t>hendrerit</a:t>
            </a:r>
            <a:r>
              <a:rPr lang="es-ES" dirty="0"/>
              <a:t> ultrices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nec</a:t>
            </a:r>
            <a:r>
              <a:rPr lang="es-ES" dirty="0"/>
              <a:t> </a:t>
            </a:r>
            <a:r>
              <a:rPr lang="es-ES" dirty="0" err="1"/>
              <a:t>nulla</a:t>
            </a:r>
            <a:r>
              <a:rPr lang="es-ES" dirty="0"/>
              <a:t>. </a:t>
            </a:r>
            <a:r>
              <a:rPr lang="es-ES" dirty="0" err="1"/>
              <a:t>Donec</a:t>
            </a:r>
            <a:r>
              <a:rPr lang="es-ES" dirty="0"/>
              <a:t> </a:t>
            </a:r>
            <a:r>
              <a:rPr lang="es-ES" dirty="0" err="1"/>
              <a:t>viverra</a:t>
            </a:r>
            <a:r>
              <a:rPr lang="es-ES" dirty="0"/>
              <a:t> leo </a:t>
            </a:r>
            <a:r>
              <a:rPr lang="es-ES" dirty="0" err="1"/>
              <a:t>aliquet</a:t>
            </a:r>
            <a:r>
              <a:rPr lang="es-ES" dirty="0"/>
              <a:t>, </a:t>
            </a:r>
            <a:r>
              <a:rPr lang="es-ES" dirty="0" err="1"/>
              <a:t>auctor</a:t>
            </a:r>
            <a:r>
              <a:rPr lang="es-ES" dirty="0"/>
              <a:t> </a:t>
            </a:r>
            <a:r>
              <a:rPr lang="es-ES" dirty="0" err="1"/>
              <a:t>quam</a:t>
            </a:r>
            <a:r>
              <a:rPr lang="es-ES" dirty="0"/>
              <a:t> id, </a:t>
            </a:r>
            <a:r>
              <a:rPr lang="es-ES" dirty="0" err="1"/>
              <a:t>convallis</a:t>
            </a:r>
            <a:r>
              <a:rPr lang="es-ES" dirty="0"/>
              <a:t> </a:t>
            </a:r>
            <a:r>
              <a:rPr lang="es-ES" dirty="0" err="1"/>
              <a:t>orci</a:t>
            </a:r>
            <a:r>
              <a:rPr lang="es-ES" dirty="0"/>
              <a:t>. </a:t>
            </a:r>
          </a:p>
          <a:p>
            <a:pPr lvl="1" rtl="0">
              <a:buClr>
                <a:schemeClr val="accent2"/>
              </a:buClr>
            </a:pPr>
            <a:r>
              <a:rPr lang="es-ES" dirty="0"/>
              <a:t>Sed in </a:t>
            </a:r>
            <a:r>
              <a:rPr lang="es-ES" dirty="0" err="1"/>
              <a:t>molestie</a:t>
            </a:r>
            <a:r>
              <a:rPr lang="es-ES" dirty="0"/>
              <a:t> </a:t>
            </a:r>
            <a:r>
              <a:rPr lang="es-ES" dirty="0" err="1"/>
              <a:t>est</a:t>
            </a:r>
            <a:r>
              <a:rPr lang="es-ES" dirty="0"/>
              <a:t>. </a:t>
            </a:r>
            <a:r>
              <a:rPr lang="es-ES" dirty="0" err="1"/>
              <a:t>Cras</a:t>
            </a:r>
            <a:r>
              <a:rPr lang="es-ES" dirty="0"/>
              <a:t> ornare </a:t>
            </a:r>
            <a:r>
              <a:rPr lang="es-ES" dirty="0" err="1"/>
              <a:t>turpis</a:t>
            </a:r>
            <a:r>
              <a:rPr lang="es-ES" dirty="0"/>
              <a:t> at </a:t>
            </a:r>
            <a:r>
              <a:rPr lang="es-ES" dirty="0" err="1"/>
              <a:t>ligula</a:t>
            </a:r>
            <a:r>
              <a:rPr lang="es-ES" dirty="0"/>
              <a:t> </a:t>
            </a:r>
            <a:r>
              <a:rPr lang="es-ES" dirty="0" err="1"/>
              <a:t>posuere</a:t>
            </a:r>
            <a:r>
              <a:rPr lang="es-ES" dirty="0"/>
              <a:t>,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 </a:t>
            </a:r>
            <a:r>
              <a:rPr lang="es-ES" dirty="0" err="1"/>
              <a:t>accumsan</a:t>
            </a:r>
            <a:r>
              <a:rPr lang="es-ES" dirty="0"/>
              <a:t> </a:t>
            </a:r>
            <a:r>
              <a:rPr lang="es-ES" dirty="0" err="1"/>
              <a:t>neque</a:t>
            </a:r>
            <a:r>
              <a:rPr lang="es-ES" dirty="0"/>
              <a:t> </a:t>
            </a:r>
            <a:r>
              <a:rPr lang="es-ES" dirty="0" err="1"/>
              <a:t>lobortis</a:t>
            </a:r>
            <a:r>
              <a:rPr lang="es-ES" dirty="0"/>
              <a:t>.</a:t>
            </a:r>
          </a:p>
          <a:p>
            <a:pPr lvl="1" rtl="0">
              <a:buClr>
                <a:schemeClr val="accent2"/>
              </a:buClr>
            </a:pPr>
            <a:r>
              <a:rPr lang="es-ES" dirty="0" err="1"/>
              <a:t>Maecenas</a:t>
            </a:r>
            <a:r>
              <a:rPr lang="es-ES" dirty="0"/>
              <a:t> </a:t>
            </a:r>
            <a:r>
              <a:rPr lang="es-ES" dirty="0" err="1"/>
              <a:t>mattis</a:t>
            </a:r>
            <a:r>
              <a:rPr lang="es-ES" dirty="0"/>
              <a:t> </a:t>
            </a:r>
            <a:r>
              <a:rPr lang="es-ES" dirty="0" err="1"/>
              <a:t>risus</a:t>
            </a:r>
            <a:r>
              <a:rPr lang="es-ES" dirty="0"/>
              <a:t> </a:t>
            </a:r>
            <a:r>
              <a:rPr lang="es-ES" dirty="0" err="1"/>
              <a:t>ligula</a:t>
            </a:r>
            <a:r>
              <a:rPr lang="es-ES" dirty="0"/>
              <a:t>, sed </a:t>
            </a:r>
            <a:r>
              <a:rPr lang="es-ES" dirty="0" err="1"/>
              <a:t>ullamcorper</a:t>
            </a:r>
            <a:r>
              <a:rPr lang="es-ES" dirty="0"/>
              <a:t> nunc </a:t>
            </a:r>
            <a:r>
              <a:rPr lang="es-ES" dirty="0" err="1"/>
              <a:t>efficitur</a:t>
            </a:r>
            <a:r>
              <a:rPr lang="es-ES" dirty="0"/>
              <a:t> sed. </a:t>
            </a:r>
          </a:p>
        </p:txBody>
      </p:sp>
      <p:sp>
        <p:nvSpPr>
          <p:cNvPr id="20" name="Marcador de pie de página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es-ES" dirty="0"/>
              <a:t>Agregar un pie de página</a:t>
            </a:r>
          </a:p>
        </p:txBody>
      </p:sp>
      <p:sp>
        <p:nvSpPr>
          <p:cNvPr id="21" name="Marcador de número de diapositiva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es-ES" smtClean="0"/>
              <a:pPr rtl="0"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3">
            <a:extLst>
              <a:ext uri="{FF2B5EF4-FFF2-40B4-BE49-F238E27FC236}">
                <a16:creationId xmlns:a16="http://schemas.microsoft.com/office/drawing/2014/main" id="{F64048FA-1C7E-4BEF-8273-A6490A22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Opción </a:t>
            </a:r>
            <a:r>
              <a:rPr lang="es-ES" b="0" dirty="0"/>
              <a:t>de tabla</a:t>
            </a:r>
          </a:p>
        </p:txBody>
      </p:sp>
      <p:sp>
        <p:nvSpPr>
          <p:cNvPr id="12" name="Marcador de texto 18">
            <a:extLst>
              <a:ext uri="{FF2B5EF4-FFF2-40B4-BE49-F238E27FC236}">
                <a16:creationId xmlns:a16="http://schemas.microsoft.com/office/drawing/2014/main" id="{FAA9D8EA-A7CA-4ED0-94D3-29382CDEBB3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s-ES" dirty="0"/>
              <a:t>LOREM IPSUM DOLOR SIT AMET</a:t>
            </a:r>
          </a:p>
        </p:txBody>
      </p:sp>
      <p:graphicFrame>
        <p:nvGraphicFramePr>
          <p:cNvPr id="19" name="Marcador de posición de tabla 10">
            <a:extLst>
              <a:ext uri="{FF2B5EF4-FFF2-40B4-BE49-F238E27FC236}">
                <a16:creationId xmlns:a16="http://schemas.microsoft.com/office/drawing/2014/main" id="{FA7555E4-6CFC-1C44-B97A-BFEC35A63419}"/>
              </a:ext>
            </a:extLst>
          </p:cNvPr>
          <p:cNvGraphicFramePr>
            <a:graphicFrameLocks noGrp="1"/>
          </p:cNvGraphicFramePr>
          <p:nvPr>
            <p:ph type="tbl" sz="quarter" idx="12"/>
          </p:nvPr>
        </p:nvGraphicFramePr>
        <p:xfrm>
          <a:off x="609600" y="2228535"/>
          <a:ext cx="10854695" cy="34915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0939">
                  <a:extLst>
                    <a:ext uri="{9D8B030D-6E8A-4147-A177-3AD203B41FA5}">
                      <a16:colId xmlns:a16="http://schemas.microsoft.com/office/drawing/2014/main" val="4235906612"/>
                    </a:ext>
                  </a:extLst>
                </a:gridCol>
                <a:gridCol w="2170939">
                  <a:extLst>
                    <a:ext uri="{9D8B030D-6E8A-4147-A177-3AD203B41FA5}">
                      <a16:colId xmlns:a16="http://schemas.microsoft.com/office/drawing/2014/main" val="284311610"/>
                    </a:ext>
                  </a:extLst>
                </a:gridCol>
                <a:gridCol w="2170939">
                  <a:extLst>
                    <a:ext uri="{9D8B030D-6E8A-4147-A177-3AD203B41FA5}">
                      <a16:colId xmlns:a16="http://schemas.microsoft.com/office/drawing/2014/main" val="1235871454"/>
                    </a:ext>
                  </a:extLst>
                </a:gridCol>
                <a:gridCol w="2170939">
                  <a:extLst>
                    <a:ext uri="{9D8B030D-6E8A-4147-A177-3AD203B41FA5}">
                      <a16:colId xmlns:a16="http://schemas.microsoft.com/office/drawing/2014/main" val="2126728798"/>
                    </a:ext>
                  </a:extLst>
                </a:gridCol>
                <a:gridCol w="2170939">
                  <a:extLst>
                    <a:ext uri="{9D8B030D-6E8A-4147-A177-3AD203B41FA5}">
                      <a16:colId xmlns:a16="http://schemas.microsoft.com/office/drawing/2014/main" val="2084617311"/>
                    </a:ext>
                  </a:extLst>
                </a:gridCol>
              </a:tblGrid>
              <a:tr h="698309"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ENCABEZADO DE COLUMNA</a:t>
                      </a:r>
                      <a:r>
                        <a:rPr lang="es-ES" sz="1600" b="0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ES" sz="1600" noProof="0" dirty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ENCABEZADO DE COLUMNA</a:t>
                      </a:r>
                      <a:r>
                        <a:rPr lang="es-ES" sz="1600" b="0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ES" sz="1600" noProof="0" dirty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ENCABEZADO DE COLUMNA</a:t>
                      </a:r>
                      <a:r>
                        <a:rPr lang="es-ES" sz="1600" b="0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ES" sz="1600" noProof="0" dirty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ENCABEZADO DE COLUMNA</a:t>
                      </a:r>
                      <a:r>
                        <a:rPr lang="es-ES" sz="1600" b="0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ES" sz="1600" noProof="0" dirty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ENCABEZADO DE COLUMNA</a:t>
                      </a:r>
                      <a:r>
                        <a:rPr lang="es-ES" sz="1600" b="0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ES" sz="1600" noProof="0" dirty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5579220"/>
                  </a:ext>
                </a:extLst>
              </a:tr>
              <a:tr h="698309">
                <a:tc>
                  <a:txBody>
                    <a:bodyPr/>
                    <a:lstStyle/>
                    <a:p>
                      <a:pPr rtl="0"/>
                      <a:r>
                        <a:rPr lang="es-ES" sz="1600" b="1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ENCABEZADO DE FILA</a:t>
                      </a:r>
                      <a:r>
                        <a:rPr lang="es-ES" sz="1600" b="0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ES" sz="16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82880" marR="94257" anchor="ctr"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563405"/>
                  </a:ext>
                </a:extLst>
              </a:tr>
              <a:tr h="698309">
                <a:tc>
                  <a:txBody>
                    <a:bodyPr/>
                    <a:lstStyle/>
                    <a:p>
                      <a:pPr rtl="0"/>
                      <a:r>
                        <a:rPr lang="es-ES" sz="1600" b="1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ENCABEZADO DE FILA</a:t>
                      </a:r>
                      <a:r>
                        <a:rPr lang="es-ES" sz="1600" b="0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ES" sz="16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82880" marR="94257" anchor="ctr"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125693"/>
                  </a:ext>
                </a:extLst>
              </a:tr>
              <a:tr h="698309">
                <a:tc>
                  <a:txBody>
                    <a:bodyPr/>
                    <a:lstStyle/>
                    <a:p>
                      <a:pPr rtl="0"/>
                      <a:r>
                        <a:rPr lang="es-ES" sz="1600" b="1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ENCABEZADO DE FILA</a:t>
                      </a:r>
                      <a:r>
                        <a:rPr lang="es-ES" sz="1600" b="0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ES" sz="16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82880" marR="94257" anchor="ctr"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Texto de fila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5032543"/>
                  </a:ext>
                </a:extLst>
              </a:tr>
              <a:tr h="698309">
                <a:tc>
                  <a:txBody>
                    <a:bodyPr/>
                    <a:lstStyle/>
                    <a:p>
                      <a:pPr rtl="0"/>
                      <a:r>
                        <a:rPr lang="es-ES" sz="1600" b="1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ENCABEZADO DE FILA</a:t>
                      </a:r>
                      <a:r>
                        <a:rPr lang="es-ES" sz="1600" b="0" i="0" u="none" strike="noStrike" kern="1200" noProof="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s-ES" sz="16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82880" marR="94257" anchor="ctr"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123,45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123,45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123,45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0" i="0" u="none" strike="noStrike" noProof="0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123,45</a:t>
                      </a:r>
                      <a:endParaRPr lang="es-ES" sz="1600" noProof="0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881273"/>
                  </a:ext>
                </a:extLst>
              </a:tr>
            </a:tbl>
          </a:graphicData>
        </a:graphic>
      </p:graphicFrame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6764F18-9B71-4D59-80A4-C9436CB2F47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es-ES" dirty="0"/>
              <a:t>Agregue un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9397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ción de imagen 11" title="Horizonte">
            <a:extLst>
              <a:ext uri="{FF2B5EF4-FFF2-40B4-BE49-F238E27FC236}">
                <a16:creationId xmlns:a16="http://schemas.microsoft.com/office/drawing/2014/main" id="{6B070BD8-8610-4F64-A93A-41F46C39ECA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9408" b="9408"/>
          <a:stretch>
            <a:fillRect/>
          </a:stretch>
        </p:blipFill>
        <p:spPr/>
      </p:pic>
      <p:sp>
        <p:nvSpPr>
          <p:cNvPr id="11" name="Título 10">
            <a:extLst>
              <a:ext uri="{FF2B5EF4-FFF2-40B4-BE49-F238E27FC236}">
                <a16:creationId xmlns:a16="http://schemas.microsoft.com/office/drawing/2014/main" id="{69D4BCF2-C773-495F-A4D5-860FB6A2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>
                <a:solidFill>
                  <a:schemeClr val="tx1"/>
                </a:solidFill>
              </a:rPr>
              <a:t>El </a:t>
            </a:r>
            <a:r>
              <a:rPr lang="es-ES" b="0" dirty="0">
                <a:solidFill>
                  <a:schemeClr val="tx1"/>
                </a:solidFill>
              </a:rPr>
              <a:t>título</a:t>
            </a:r>
            <a:r>
              <a:rPr lang="es-ES" dirty="0">
                <a:solidFill>
                  <a:schemeClr val="tx1"/>
                </a:solidFill>
              </a:rPr>
              <a:t> </a:t>
            </a:r>
            <a:r>
              <a:rPr lang="es-ES" b="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 escribe aquí</a:t>
            </a:r>
          </a:p>
        </p:txBody>
      </p:sp>
    </p:spTree>
    <p:extLst>
      <p:ext uri="{BB962C8B-B14F-4D97-AF65-F5344CB8AC3E}">
        <p14:creationId xmlns:p14="http://schemas.microsoft.com/office/powerpoint/2010/main" val="2009224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8B6C5EAB-81FF-4827-A160-22F4363C61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/>
              <a:t>Gracias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B6611344-9447-438E-873C-299AF4110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/>
          <a:p>
            <a:pPr rtl="0"/>
            <a:r>
              <a:rPr lang="es-ES" dirty="0"/>
              <a:t>Elvira Cano</a:t>
            </a:r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7A3FB895-3D21-4707-8EDE-3F825906DE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/>
          <a:p>
            <a:pPr rtl="0"/>
            <a:r>
              <a:rPr lang="es-ES" dirty="0"/>
              <a:t>208 555 0164</a:t>
            </a:r>
          </a:p>
        </p:txBody>
      </p:sp>
      <p:sp>
        <p:nvSpPr>
          <p:cNvPr id="23" name="Marcador de texto 22">
            <a:extLst>
              <a:ext uri="{FF2B5EF4-FFF2-40B4-BE49-F238E27FC236}">
                <a16:creationId xmlns:a16="http://schemas.microsoft.com/office/drawing/2014/main" id="{A0B41C33-430D-4B31-A546-F8564691947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/>
          <a:p>
            <a:pPr rtl="0"/>
            <a:r>
              <a:rPr lang="es-ES" dirty="0"/>
              <a:t>angelica@fabrikamresidences.com</a:t>
            </a:r>
          </a:p>
        </p:txBody>
      </p:sp>
      <p:sp>
        <p:nvSpPr>
          <p:cNvPr id="24" name="Marcador de texto 23">
            <a:extLst>
              <a:ext uri="{FF2B5EF4-FFF2-40B4-BE49-F238E27FC236}">
                <a16:creationId xmlns:a16="http://schemas.microsoft.com/office/drawing/2014/main" id="{E62065D0-127B-4884-9760-D1FFEC38A6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es-ES" dirty="0"/>
              <a:t>www.fabrikamresidences.com</a:t>
            </a:r>
          </a:p>
        </p:txBody>
      </p:sp>
      <p:pic>
        <p:nvPicPr>
          <p:cNvPr id="18" name="Marcador de posición de imagen 16" title="Imagen de edificio">
            <a:extLst>
              <a:ext uri="{FF2B5EF4-FFF2-40B4-BE49-F238E27FC236}">
                <a16:creationId xmlns:a16="http://schemas.microsoft.com/office/drawing/2014/main" id="{BA026684-ED32-4C82-8EFB-03E9E047EA3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784" r="20784"/>
          <a:stretch>
            <a:fillRect/>
          </a:stretch>
        </p:blipFill>
        <p:spPr/>
      </p:pic>
      <p:sp>
        <p:nvSpPr>
          <p:cNvPr id="19" name="Hexágono 18" descr="Hexágono sólido de color oscuro en medio de énfasis de imagen">
            <a:extLst>
              <a:ext uri="{FF2B5EF4-FFF2-40B4-BE49-F238E27FC236}">
                <a16:creationId xmlns:a16="http://schemas.microsoft.com/office/drawing/2014/main" id="{7CE8B54A-D8B2-498F-ACFB-31AC2DEB83FA}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grpSp>
        <p:nvGrpSpPr>
          <p:cNvPr id="20" name="Grupo 19" descr="Texto agrupado con iniciales y nombre de la compañía">
            <a:extLst>
              <a:ext uri="{FF2B5EF4-FFF2-40B4-BE49-F238E27FC236}">
                <a16:creationId xmlns:a16="http://schemas.microsoft.com/office/drawing/2014/main" id="{82C4EAC6-3E04-4614-86BA-A23C851754D9}"/>
              </a:ext>
            </a:extLst>
          </p:cNvPr>
          <p:cNvGrpSpPr/>
          <p:nvPr/>
        </p:nvGrpSpPr>
        <p:grpSpPr>
          <a:xfrm>
            <a:off x="2955850" y="2855631"/>
            <a:ext cx="1881541" cy="1118752"/>
            <a:chOff x="2955850" y="2902286"/>
            <a:chExt cx="1881541" cy="1118752"/>
          </a:xfrm>
        </p:grpSpPr>
        <p:sp>
          <p:nvSpPr>
            <p:cNvPr id="21" name="Cuadro de texto 20">
              <a:extLst>
                <a:ext uri="{FF2B5EF4-FFF2-40B4-BE49-F238E27FC236}">
                  <a16:creationId xmlns:a16="http://schemas.microsoft.com/office/drawing/2014/main" id="{A20626FA-81E3-4C45-BF2D-D52CF6D96238}"/>
                </a:ext>
              </a:extLst>
            </p:cNvPr>
            <p:cNvSpPr txBox="1"/>
            <p:nvPr/>
          </p:nvSpPr>
          <p:spPr>
            <a:xfrm>
              <a:off x="3238428" y="2902286"/>
              <a:ext cx="12955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rtl="0"/>
              <a:r>
                <a:rPr lang="es-ES" sz="6000" b="1" dirty="0">
                  <a:solidFill>
                    <a:schemeClr val="bg1"/>
                  </a:solidFill>
                  <a:latin typeface="Arial Black" panose="020B0A04020102020204" pitchFamily="34" charset="0"/>
                </a:rPr>
                <a:t>FR</a:t>
              </a:r>
            </a:p>
          </p:txBody>
        </p:sp>
        <p:sp>
          <p:nvSpPr>
            <p:cNvPr id="22" name="Cuadro de texto 21">
              <a:extLst>
                <a:ext uri="{FF2B5EF4-FFF2-40B4-BE49-F238E27FC236}">
                  <a16:creationId xmlns:a16="http://schemas.microsoft.com/office/drawing/2014/main" id="{D6E86452-6AEA-4380-9682-AB26317ADB62}"/>
                </a:ext>
              </a:extLst>
            </p:cNvPr>
            <p:cNvSpPr txBox="1"/>
            <p:nvPr/>
          </p:nvSpPr>
          <p:spPr>
            <a:xfrm>
              <a:off x="2955850" y="3713261"/>
              <a:ext cx="18815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rtl="0"/>
              <a:r>
                <a:rPr lang="es-ES" sz="1400" dirty="0">
                  <a:solidFill>
                    <a:schemeClr val="bg1"/>
                  </a:solidFill>
                  <a:cs typeface="Calibri Light" panose="020F0302020204030204" pitchFamily="34" charset="0"/>
                </a:rPr>
                <a:t>FABRIKAM RESIDENCES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0955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descr="A group of people playing instruments and performing on a stage&#10;&#10;Description automatically generated">
            <a:extLst>
              <a:ext uri="{FF2B5EF4-FFF2-40B4-BE49-F238E27FC236}">
                <a16:creationId xmlns:a16="http://schemas.microsoft.com/office/drawing/2014/main" id="{5F159E71-A089-DB41-AEA6-B1AC7B0B318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22938" r="22938"/>
          <a:stretch>
            <a:fillRect/>
          </a:stretch>
        </p:blipFill>
        <p:spPr/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ÍNDICE</a:t>
            </a:r>
            <a:endParaRPr lang="es-ES" b="0" dirty="0"/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2961062"/>
            <a:ext cx="4942829" cy="2958275"/>
          </a:xfrm>
        </p:spPr>
        <p:txBody>
          <a:bodyPr rtlCol="0">
            <a:normAutofit/>
          </a:bodyPr>
          <a:lstStyle/>
          <a:p>
            <a:pPr lvl="0" rtl="0"/>
            <a:r>
              <a:rPr lang="es-ES" dirty="0"/>
              <a:t>Fuente de datos</a:t>
            </a:r>
          </a:p>
          <a:p>
            <a:pPr lvl="0" rtl="0"/>
            <a:r>
              <a:rPr lang="es-ES" dirty="0"/>
              <a:t>Creación de la base datos</a:t>
            </a:r>
          </a:p>
          <a:p>
            <a:pPr lvl="0" rtl="0"/>
            <a:r>
              <a:rPr lang="es-ES" dirty="0" err="1"/>
              <a:t>Morbi</a:t>
            </a:r>
            <a:r>
              <a:rPr lang="es-ES" dirty="0"/>
              <a:t> a </a:t>
            </a:r>
            <a:r>
              <a:rPr lang="es-ES" dirty="0" err="1"/>
              <a:t>purus</a:t>
            </a:r>
            <a:r>
              <a:rPr lang="es-ES" dirty="0"/>
              <a:t> dolor.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</a:t>
            </a:r>
            <a:r>
              <a:rPr lang="es-ES" dirty="0" err="1"/>
              <a:t>finibus</a:t>
            </a:r>
            <a:r>
              <a:rPr lang="es-ES" dirty="0"/>
              <a:t> justo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blandit</a:t>
            </a:r>
            <a:r>
              <a:rPr lang="es-ES" dirty="0"/>
              <a:t>. </a:t>
            </a:r>
          </a:p>
          <a:p>
            <a:pPr lvl="0" rtl="0"/>
            <a:r>
              <a:rPr lang="es-ES" dirty="0"/>
              <a:t>Modelo de regresión lineal</a:t>
            </a:r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2</a:t>
            </a:fld>
            <a:endParaRPr lang="es-ES" dirty="0"/>
          </a:p>
        </p:txBody>
      </p:sp>
      <p:sp>
        <p:nvSpPr>
          <p:cNvPr id="14" name="Rectángulo 6">
            <a:extLst>
              <a:ext uri="{FF2B5EF4-FFF2-40B4-BE49-F238E27FC236}">
                <a16:creationId xmlns:a16="http://schemas.microsoft.com/office/drawing/2014/main" id="{C0493726-9E6C-4353-AD4B-53B80284E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90434" y="-28011"/>
            <a:ext cx="5801566" cy="6860611"/>
          </a:xfrm>
          <a:custGeom>
            <a:avLst/>
            <a:gdLst>
              <a:gd name="connsiteX0" fmla="*/ 0 w 2295144"/>
              <a:gd name="connsiteY0" fmla="*/ 0 h 2770638"/>
              <a:gd name="connsiteX1" fmla="*/ 2295144 w 2295144"/>
              <a:gd name="connsiteY1" fmla="*/ 0 h 2770638"/>
              <a:gd name="connsiteX2" fmla="*/ 2295144 w 2295144"/>
              <a:gd name="connsiteY2" fmla="*/ 2770638 h 2770638"/>
              <a:gd name="connsiteX3" fmla="*/ 0 w 2295144"/>
              <a:gd name="connsiteY3" fmla="*/ 2770638 h 2770638"/>
              <a:gd name="connsiteX4" fmla="*/ 0 w 22951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2295144 w 3666744"/>
              <a:gd name="connsiteY2" fmla="*/ 2770638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1389888 w 3666744"/>
              <a:gd name="connsiteY2" fmla="*/ 2706630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0 w 3666744"/>
              <a:gd name="connsiteY3" fmla="*/ 2770638 h 2779782"/>
              <a:gd name="connsiteX4" fmla="*/ 0 w 3666744"/>
              <a:gd name="connsiteY4" fmla="*/ 0 h 2779782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676656 w 3666744"/>
              <a:gd name="connsiteY3" fmla="*/ 2770638 h 2779782"/>
              <a:gd name="connsiteX4" fmla="*/ 0 w 3666744"/>
              <a:gd name="connsiteY4" fmla="*/ 0 h 2779782"/>
              <a:gd name="connsiteX0" fmla="*/ 2340864 w 2990088"/>
              <a:gd name="connsiteY0" fmla="*/ 0 h 2779782"/>
              <a:gd name="connsiteX1" fmla="*/ 2990088 w 2990088"/>
              <a:gd name="connsiteY1" fmla="*/ 0 h 2779782"/>
              <a:gd name="connsiteX2" fmla="*/ 676656 w 2990088"/>
              <a:gd name="connsiteY2" fmla="*/ 2779782 h 2779782"/>
              <a:gd name="connsiteX3" fmla="*/ 0 w 2990088"/>
              <a:gd name="connsiteY3" fmla="*/ 2770638 h 2779782"/>
              <a:gd name="connsiteX4" fmla="*/ 2340864 w 2990088"/>
              <a:gd name="connsiteY4" fmla="*/ 0 h 2779782"/>
              <a:gd name="connsiteX0" fmla="*/ 2997578 w 2997578"/>
              <a:gd name="connsiteY0" fmla="*/ 0 h 3561541"/>
              <a:gd name="connsiteX1" fmla="*/ 2990088 w 2997578"/>
              <a:gd name="connsiteY1" fmla="*/ 781759 h 3561541"/>
              <a:gd name="connsiteX2" fmla="*/ 676656 w 2997578"/>
              <a:gd name="connsiteY2" fmla="*/ 3561541 h 3561541"/>
              <a:gd name="connsiteX3" fmla="*/ 0 w 2997578"/>
              <a:gd name="connsiteY3" fmla="*/ 3552397 h 3561541"/>
              <a:gd name="connsiteX4" fmla="*/ 2997578 w 2997578"/>
              <a:gd name="connsiteY4" fmla="*/ 0 h 356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7578" h="3561541">
                <a:moveTo>
                  <a:pt x="2997578" y="0"/>
                </a:moveTo>
                <a:cubicBezTo>
                  <a:pt x="2995081" y="260586"/>
                  <a:pt x="2992585" y="521173"/>
                  <a:pt x="2990088" y="781759"/>
                </a:cubicBezTo>
                <a:lnTo>
                  <a:pt x="676656" y="3561541"/>
                </a:lnTo>
                <a:lnTo>
                  <a:pt x="0" y="3552397"/>
                </a:lnTo>
                <a:lnTo>
                  <a:pt x="299757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5" name="Rectángulo 6">
            <a:extLst>
              <a:ext uri="{FF2B5EF4-FFF2-40B4-BE49-F238E27FC236}">
                <a16:creationId xmlns:a16="http://schemas.microsoft.com/office/drawing/2014/main" id="{2590ADEE-BBC0-4161-A1BF-CFFA4BC69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74068" y="3235014"/>
            <a:ext cx="3045666" cy="3665240"/>
          </a:xfrm>
          <a:custGeom>
            <a:avLst/>
            <a:gdLst>
              <a:gd name="connsiteX0" fmla="*/ 0 w 2295144"/>
              <a:gd name="connsiteY0" fmla="*/ 0 h 2770638"/>
              <a:gd name="connsiteX1" fmla="*/ 2295144 w 2295144"/>
              <a:gd name="connsiteY1" fmla="*/ 0 h 2770638"/>
              <a:gd name="connsiteX2" fmla="*/ 2295144 w 2295144"/>
              <a:gd name="connsiteY2" fmla="*/ 2770638 h 2770638"/>
              <a:gd name="connsiteX3" fmla="*/ 0 w 2295144"/>
              <a:gd name="connsiteY3" fmla="*/ 2770638 h 2770638"/>
              <a:gd name="connsiteX4" fmla="*/ 0 w 22951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2295144 w 3666744"/>
              <a:gd name="connsiteY2" fmla="*/ 2770638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1389888 w 3666744"/>
              <a:gd name="connsiteY2" fmla="*/ 2706630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0 w 3666744"/>
              <a:gd name="connsiteY3" fmla="*/ 2770638 h 2779782"/>
              <a:gd name="connsiteX4" fmla="*/ 0 w 3666744"/>
              <a:gd name="connsiteY4" fmla="*/ 0 h 2779782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676656 w 3666744"/>
              <a:gd name="connsiteY3" fmla="*/ 2770638 h 2779782"/>
              <a:gd name="connsiteX4" fmla="*/ 0 w 3666744"/>
              <a:gd name="connsiteY4" fmla="*/ 0 h 2779782"/>
              <a:gd name="connsiteX0" fmla="*/ 2340864 w 2990088"/>
              <a:gd name="connsiteY0" fmla="*/ 0 h 2779782"/>
              <a:gd name="connsiteX1" fmla="*/ 2990088 w 2990088"/>
              <a:gd name="connsiteY1" fmla="*/ 0 h 2779782"/>
              <a:gd name="connsiteX2" fmla="*/ 676656 w 2990088"/>
              <a:gd name="connsiteY2" fmla="*/ 2779782 h 2779782"/>
              <a:gd name="connsiteX3" fmla="*/ 0 w 2990088"/>
              <a:gd name="connsiteY3" fmla="*/ 2770638 h 2779782"/>
              <a:gd name="connsiteX4" fmla="*/ 2340864 w 2990088"/>
              <a:gd name="connsiteY4" fmla="*/ 0 h 2779782"/>
              <a:gd name="connsiteX0" fmla="*/ 2997578 w 2997578"/>
              <a:gd name="connsiteY0" fmla="*/ 0 h 3561541"/>
              <a:gd name="connsiteX1" fmla="*/ 2990088 w 2997578"/>
              <a:gd name="connsiteY1" fmla="*/ 781759 h 3561541"/>
              <a:gd name="connsiteX2" fmla="*/ 676656 w 2997578"/>
              <a:gd name="connsiteY2" fmla="*/ 3561541 h 3561541"/>
              <a:gd name="connsiteX3" fmla="*/ 0 w 2997578"/>
              <a:gd name="connsiteY3" fmla="*/ 3552397 h 3561541"/>
              <a:gd name="connsiteX4" fmla="*/ 2997578 w 2997578"/>
              <a:gd name="connsiteY4" fmla="*/ 0 h 3561541"/>
              <a:gd name="connsiteX0" fmla="*/ 2997578 w 2997578"/>
              <a:gd name="connsiteY0" fmla="*/ 0 h 3552397"/>
              <a:gd name="connsiteX1" fmla="*/ 2990088 w 2997578"/>
              <a:gd name="connsiteY1" fmla="*/ 781759 h 3552397"/>
              <a:gd name="connsiteX2" fmla="*/ 2100586 w 2997578"/>
              <a:gd name="connsiteY2" fmla="*/ 1861618 h 3552397"/>
              <a:gd name="connsiteX3" fmla="*/ 0 w 2997578"/>
              <a:gd name="connsiteY3" fmla="*/ 3552397 h 3552397"/>
              <a:gd name="connsiteX4" fmla="*/ 2997578 w 2997578"/>
              <a:gd name="connsiteY4" fmla="*/ 0 h 3552397"/>
              <a:gd name="connsiteX0" fmla="*/ 1573648 w 1573648"/>
              <a:gd name="connsiteY0" fmla="*/ 0 h 1865401"/>
              <a:gd name="connsiteX1" fmla="*/ 1566158 w 1573648"/>
              <a:gd name="connsiteY1" fmla="*/ 781759 h 1865401"/>
              <a:gd name="connsiteX2" fmla="*/ 676656 w 1573648"/>
              <a:gd name="connsiteY2" fmla="*/ 1861618 h 1865401"/>
              <a:gd name="connsiteX3" fmla="*/ 0 w 1573648"/>
              <a:gd name="connsiteY3" fmla="*/ 1865401 h 1865401"/>
              <a:gd name="connsiteX4" fmla="*/ 1573648 w 1573648"/>
              <a:gd name="connsiteY4" fmla="*/ 0 h 186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73648" h="1865401">
                <a:moveTo>
                  <a:pt x="1573648" y="0"/>
                </a:moveTo>
                <a:cubicBezTo>
                  <a:pt x="1571151" y="260586"/>
                  <a:pt x="1568655" y="521173"/>
                  <a:pt x="1566158" y="781759"/>
                </a:cubicBezTo>
                <a:lnTo>
                  <a:pt x="676656" y="1861618"/>
                </a:lnTo>
                <a:lnTo>
                  <a:pt x="0" y="1865401"/>
                </a:lnTo>
                <a:lnTo>
                  <a:pt x="1573648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6" name="Paralelogramo 15">
            <a:extLst>
              <a:ext uri="{FF2B5EF4-FFF2-40B4-BE49-F238E27FC236}">
                <a16:creationId xmlns:a16="http://schemas.microsoft.com/office/drawing/2014/main" id="{8ADC8153-1F7D-47D6-B96D-45A86AC07A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23693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contenido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2854813"/>
            <a:ext cx="4942829" cy="1215567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r>
              <a:rPr lang="es-ES" sz="2200" dirty="0"/>
              <a:t>Los datos utilizados para la creación del almacén de datos se han obtenido de </a:t>
            </a:r>
            <a:r>
              <a:rPr lang="en-GB" dirty="0">
                <a:hlinkClick r:id="rId3"/>
              </a:rPr>
              <a:t>www.basketball-reference.com</a:t>
            </a:r>
          </a:p>
        </p:txBody>
      </p:sp>
      <p:pic>
        <p:nvPicPr>
          <p:cNvPr id="12" name="Content Placeholder 11" descr="A picture containing drawing, food&#10;&#10;Description automatically generated">
            <a:extLst>
              <a:ext uri="{FF2B5EF4-FFF2-40B4-BE49-F238E27FC236}">
                <a16:creationId xmlns:a16="http://schemas.microsoft.com/office/drawing/2014/main" id="{A7FDCC47-B14E-634C-84F7-98BD4F3D59C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/>
          <a:stretch/>
        </p:blipFill>
        <p:spPr>
          <a:xfrm>
            <a:off x="6878983" y="1421440"/>
            <a:ext cx="4528378" cy="4528378"/>
          </a:xfrm>
          <a:prstGeom prst="rect">
            <a:avLst/>
          </a:prstGeom>
          <a:noFill/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/>
          <a:p>
            <a:pPr rtl="0"/>
            <a:r>
              <a:rPr lang="es-ES" dirty="0"/>
              <a:t>FUENTE DE DATOS</a:t>
            </a:r>
          </a:p>
        </p:txBody>
      </p:sp>
      <p:sp>
        <p:nvSpPr>
          <p:cNvPr id="21" name="Marcador de número de diapositiva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>
              <a:spcAft>
                <a:spcPts val="600"/>
              </a:spcAft>
            </a:pPr>
            <a:fld id="{8699F50C-BE38-4BD0-BA84-9B090E1F2B9B}" type="slidenum">
              <a:rPr lang="es-ES" smtClean="0">
                <a:solidFill>
                  <a:schemeClr val="bg2"/>
                </a:solidFill>
              </a:rPr>
              <a:pPr rtl="0">
                <a:spcAft>
                  <a:spcPts val="600"/>
                </a:spcAft>
              </a:pPr>
              <a:t>3</a:t>
            </a:fld>
            <a:endParaRPr lang="es-E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9526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ítulo 3">
            <a:extLst>
              <a:ext uri="{FF2B5EF4-FFF2-40B4-BE49-F238E27FC236}">
                <a16:creationId xmlns:a16="http://schemas.microsoft.com/office/drawing/2014/main" id="{1ABD613F-111C-41D6-9F8E-8B2C42A5E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 fontScale="90000"/>
          </a:bodyPr>
          <a:lstStyle/>
          <a:p>
            <a:pPr rtl="0"/>
            <a:r>
              <a:rPr lang="es-ES" dirty="0"/>
              <a:t>CREACIÓN DEL </a:t>
            </a:r>
            <a:br>
              <a:rPr lang="es-ES" dirty="0"/>
            </a:br>
            <a:r>
              <a:rPr lang="es-ES" dirty="0"/>
              <a:t>ALMACÉN DE DATOS</a:t>
            </a:r>
            <a:endParaRPr lang="es-ES" b="0" dirty="0"/>
          </a:p>
        </p:txBody>
      </p:sp>
      <p:sp>
        <p:nvSpPr>
          <p:cNvPr id="42" name="Marcador de contenido 6">
            <a:extLst>
              <a:ext uri="{FF2B5EF4-FFF2-40B4-BE49-F238E27FC236}">
                <a16:creationId xmlns:a16="http://schemas.microsoft.com/office/drawing/2014/main" id="{55EACD59-7C51-4810-94C6-BCB4D123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276690"/>
            <a:ext cx="6150957" cy="2114521"/>
          </a:xfrm>
        </p:spPr>
        <p:txBody>
          <a:bodyPr rtlCol="0">
            <a:noAutofit/>
          </a:bodyPr>
          <a:lstStyle/>
          <a:p>
            <a:pPr lvl="0" rtl="0"/>
            <a:r>
              <a:rPr lang="es-ES" sz="3000" dirty="0"/>
              <a:t>Obtención de los datos aplicando técnicas de </a:t>
            </a:r>
            <a:r>
              <a:rPr lang="es-ES" sz="3000" i="1" dirty="0"/>
              <a:t>web </a:t>
            </a:r>
            <a:r>
              <a:rPr lang="es-ES" sz="3000" i="1" dirty="0" err="1"/>
              <a:t>scraping</a:t>
            </a:r>
            <a:r>
              <a:rPr lang="es-ES" sz="3000" i="1" dirty="0"/>
              <a:t> </a:t>
            </a:r>
            <a:r>
              <a:rPr lang="es-ES" sz="3000" dirty="0"/>
              <a:t>con </a:t>
            </a:r>
            <a:r>
              <a:rPr lang="es-ES" sz="3000" b="1" dirty="0"/>
              <a:t>Python</a:t>
            </a:r>
            <a:endParaRPr lang="es-ES" sz="3000" dirty="0"/>
          </a:p>
          <a:p>
            <a:pPr lvl="0" rtl="0"/>
            <a:r>
              <a:rPr lang="es-ES" sz="3000" dirty="0"/>
              <a:t>Creación de </a:t>
            </a:r>
            <a:r>
              <a:rPr lang="es-ES" sz="3000" i="1" dirty="0" err="1"/>
              <a:t>dataframes</a:t>
            </a:r>
            <a:r>
              <a:rPr lang="es-ES" sz="3000" i="1" dirty="0"/>
              <a:t> </a:t>
            </a:r>
            <a:r>
              <a:rPr lang="es-ES" sz="3000" dirty="0"/>
              <a:t>con </a:t>
            </a:r>
            <a:r>
              <a:rPr lang="es-ES" sz="3000" b="1" dirty="0"/>
              <a:t>pandas</a:t>
            </a:r>
            <a:endParaRPr lang="es-ES" sz="3000" b="1" i="1" dirty="0"/>
          </a:p>
          <a:p>
            <a:pPr lvl="0" rtl="0"/>
            <a:r>
              <a:rPr lang="es-ES" sz="3000" dirty="0"/>
              <a:t>Creación de la base de datos</a:t>
            </a:r>
          </a:p>
        </p:txBody>
      </p:sp>
      <p:sp>
        <p:nvSpPr>
          <p:cNvPr id="10" name="Marcador de número de diapositiva 9">
            <a:extLst>
              <a:ext uri="{FF2B5EF4-FFF2-40B4-BE49-F238E27FC236}">
                <a16:creationId xmlns:a16="http://schemas.microsoft.com/office/drawing/2014/main" id="{A267D224-5586-43DC-82CA-8605E15829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4</a:t>
            </a:fld>
            <a:endParaRPr lang="es-ES" dirty="0"/>
          </a:p>
        </p:txBody>
      </p:sp>
      <p:pic>
        <p:nvPicPr>
          <p:cNvPr id="40" name="Picture Placeholder 39" descr="A close up of a sign&#10;&#10;Description automatically generated">
            <a:extLst>
              <a:ext uri="{FF2B5EF4-FFF2-40B4-BE49-F238E27FC236}">
                <a16:creationId xmlns:a16="http://schemas.microsoft.com/office/drawing/2014/main" id="{152657EB-FC56-1942-94A0-2F5A995759CD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4930" t="-4" r="24930" b="43302"/>
          <a:stretch/>
        </p:blipFill>
        <p:spPr>
          <a:xfrm>
            <a:off x="6952658" y="434912"/>
            <a:ext cx="4664216" cy="2490757"/>
          </a:xfrm>
          <a:noFill/>
        </p:spPr>
      </p:pic>
      <p:pic>
        <p:nvPicPr>
          <p:cNvPr id="46" name="Picture 45" descr="A close up of a screen&#10;&#10;Description automatically generated">
            <a:extLst>
              <a:ext uri="{FF2B5EF4-FFF2-40B4-BE49-F238E27FC236}">
                <a16:creationId xmlns:a16="http://schemas.microsoft.com/office/drawing/2014/main" id="{E942C549-632B-B845-AFA0-D88EE04F1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5940" y="2721703"/>
            <a:ext cx="4737652" cy="1910853"/>
          </a:xfrm>
          <a:prstGeom prst="rect">
            <a:avLst/>
          </a:prstGeom>
        </p:spPr>
      </p:pic>
      <p:pic>
        <p:nvPicPr>
          <p:cNvPr id="48" name="Picture 47" descr="A picture containing drawing&#10;&#10;Description automatically generated">
            <a:extLst>
              <a:ext uri="{FF2B5EF4-FFF2-40B4-BE49-F238E27FC236}">
                <a16:creationId xmlns:a16="http://schemas.microsoft.com/office/drawing/2014/main" id="{18D9882B-23E5-C443-80E2-F5E33B98DF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7610" y="4501799"/>
            <a:ext cx="4194313" cy="198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463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>
            <a:extLst>
              <a:ext uri="{FF2B5EF4-FFF2-40B4-BE49-F238E27FC236}">
                <a16:creationId xmlns:a16="http://schemas.microsoft.com/office/drawing/2014/main" id="{35EA0E99-59C5-416E-8305-973605DD6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81979" y="318052"/>
            <a:ext cx="6688796" cy="665241"/>
          </a:xfrm>
        </p:spPr>
        <p:txBody>
          <a:bodyPr/>
          <a:lstStyle/>
          <a:p>
            <a:r>
              <a:rPr lang="en-US" dirty="0"/>
              <a:t>ESQUEMA BASE DE DATOS</a:t>
            </a: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42405BF2-5BE9-D240-818D-D8A4A400CD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48652" y="1113183"/>
            <a:ext cx="9562179" cy="574481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92661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230CA484-6478-D241-B7DA-5A8A17B1D0D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tretch/>
        </p:blipFill>
        <p:spPr>
          <a:xfrm>
            <a:off x="6299201" y="1946910"/>
            <a:ext cx="5892798" cy="4272278"/>
          </a:xfrm>
          <a:prstGeom prst="rect">
            <a:avLst/>
          </a:prstGeom>
          <a:noFill/>
        </p:spPr>
      </p:pic>
      <p:sp>
        <p:nvSpPr>
          <p:cNvPr id="16" name="Marcador de contenido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96915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>
              <a:buClr>
                <a:schemeClr val="accent2"/>
              </a:buClr>
            </a:pPr>
            <a:r>
              <a:rPr lang="es-ES" dirty="0"/>
              <a:t>El objetivo del modelo de regresión lineal es estudiar la relación que existe entre los intentos de tiro y los puntos anotados por jugador</a:t>
            </a:r>
          </a:p>
          <a:p>
            <a:pPr lvl="1">
              <a:buClr>
                <a:schemeClr val="accent2"/>
              </a:buClr>
            </a:pPr>
            <a:r>
              <a:rPr lang="en-GB" sz="2400" dirty="0"/>
              <a:t>PTS = a + b * TA</a:t>
            </a:r>
          </a:p>
          <a:p>
            <a:pPr lvl="1">
              <a:buClr>
                <a:schemeClr val="accent2"/>
              </a:buClr>
            </a:pPr>
            <a:r>
              <a:rPr lang="en-GB" sz="2400" dirty="0"/>
              <a:t>PTS = -</a:t>
            </a:r>
            <a:r>
              <a:rPr lang="en-ES" sz="2400" dirty="0"/>
              <a:t>5,209429 + 1,000137 </a:t>
            </a:r>
            <a:r>
              <a:rPr lang="en-GB" sz="2400" dirty="0"/>
              <a:t>TA</a:t>
            </a:r>
          </a:p>
          <a:p>
            <a:pPr lvl="1">
              <a:buClr>
                <a:schemeClr val="accent2"/>
              </a:buClr>
            </a:pPr>
            <a:endParaRPr lang="en-GB" sz="2400" dirty="0"/>
          </a:p>
          <a:p>
            <a:pPr lvl="1">
              <a:buClr>
                <a:schemeClr val="accent2"/>
              </a:buClr>
            </a:pPr>
            <a:endParaRPr lang="es-ES" sz="2400" dirty="0"/>
          </a:p>
          <a:p>
            <a:pPr marL="0" indent="0" rtl="0">
              <a:buClr>
                <a:schemeClr val="accent2"/>
              </a:buClr>
              <a:buNone/>
            </a:pPr>
            <a:endParaRPr lang="es-ES" dirty="0"/>
          </a:p>
        </p:txBody>
      </p:sp>
      <p:sp>
        <p:nvSpPr>
          <p:cNvPr id="19" name="Marcador de texto 18">
            <a:extLst>
              <a:ext uri="{FF2B5EF4-FFF2-40B4-BE49-F238E27FC236}">
                <a16:creationId xmlns:a16="http://schemas.microsoft.com/office/drawing/2014/main" id="{DFE11F38-F66B-4F95-8224-6CCA69D576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1379" y="2563477"/>
            <a:ext cx="7342621" cy="608895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es-ES" dirty="0"/>
              <a:t>Relación tiros a canasta y puntos</a:t>
            </a:r>
          </a:p>
        </p:txBody>
      </p:sp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378" y="1308484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/>
          <a:p>
            <a:pPr rtl="0"/>
            <a:r>
              <a:rPr lang="es-ES" sz="4100"/>
              <a:t>MODELO DE REGRESIÓN LINEAL</a:t>
            </a:r>
          </a:p>
        </p:txBody>
      </p:sp>
      <p:sp>
        <p:nvSpPr>
          <p:cNvPr id="26" name="Footer Placeholder 5">
            <a:extLst>
              <a:ext uri="{FF2B5EF4-FFF2-40B4-BE49-F238E27FC236}">
                <a16:creationId xmlns:a16="http://schemas.microsoft.com/office/drawing/2014/main" id="{23B1D63E-70D3-4614-94EC-4E32B6F26A53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38530" y="6356350"/>
            <a:ext cx="4114800" cy="365125"/>
          </a:xfrm>
        </p:spPr>
        <p:txBody>
          <a:bodyPr/>
          <a:lstStyle/>
          <a:p>
            <a:pPr rtl="0">
              <a:spcAft>
                <a:spcPts val="600"/>
              </a:spcAft>
            </a:pPr>
            <a:r>
              <a:rPr lang="es-ES" noProof="0"/>
              <a:t>Agregar un pie de página</a:t>
            </a:r>
          </a:p>
        </p:txBody>
      </p:sp>
      <p:sp>
        <p:nvSpPr>
          <p:cNvPr id="21" name="Marcador de número de diapositiva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rtlCol="0" anchor="ctr">
            <a:normAutofit/>
          </a:bodyPr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>
              <a:spcAft>
                <a:spcPts val="600"/>
              </a:spcAft>
            </a:pPr>
            <a:fld id="{8699F50C-BE38-4BD0-BA84-9B090E1F2B9B}" type="slidenum">
              <a:rPr lang="es-ES" smtClean="0">
                <a:solidFill>
                  <a:schemeClr val="bg2"/>
                </a:solidFill>
              </a:rPr>
              <a:pPr rtl="0">
                <a:spcAft>
                  <a:spcPts val="600"/>
                </a:spcAft>
              </a:pPr>
              <a:t>6</a:t>
            </a:fld>
            <a:endParaRPr lang="es-E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6705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3">
            <a:extLst>
              <a:ext uri="{FF2B5EF4-FFF2-40B4-BE49-F238E27FC236}">
                <a16:creationId xmlns:a16="http://schemas.microsoft.com/office/drawing/2014/main" id="{F64048FA-1C7E-4BEF-8273-A6490A221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PREDICCIÓN</a:t>
            </a:r>
            <a:endParaRPr lang="es-ES" b="0" dirty="0"/>
          </a:p>
        </p:txBody>
      </p:sp>
      <p:graphicFrame>
        <p:nvGraphicFramePr>
          <p:cNvPr id="19" name="Marcador de posición de tabla 10">
            <a:extLst>
              <a:ext uri="{FF2B5EF4-FFF2-40B4-BE49-F238E27FC236}">
                <a16:creationId xmlns:a16="http://schemas.microsoft.com/office/drawing/2014/main" id="{FA7555E4-6CFC-1C44-B97A-BFEC35A63419}"/>
              </a:ext>
            </a:extLst>
          </p:cNvPr>
          <p:cNvGraphicFramePr>
            <a:graphicFrameLocks noGrp="1"/>
          </p:cNvGraphicFramePr>
          <p:nvPr>
            <p:ph type="tbl" sz="quarter" idx="12"/>
            <p:extLst>
              <p:ext uri="{D42A27DB-BD31-4B8C-83A1-F6EECF244321}">
                <p14:modId xmlns:p14="http://schemas.microsoft.com/office/powerpoint/2010/main" val="1544213401"/>
              </p:ext>
            </p:extLst>
          </p:nvPr>
        </p:nvGraphicFramePr>
        <p:xfrm>
          <a:off x="1262520" y="1792766"/>
          <a:ext cx="7489371" cy="41278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6457">
                  <a:extLst>
                    <a:ext uri="{9D8B030D-6E8A-4147-A177-3AD203B41FA5}">
                      <a16:colId xmlns:a16="http://schemas.microsoft.com/office/drawing/2014/main" val="4235906612"/>
                    </a:ext>
                  </a:extLst>
                </a:gridCol>
                <a:gridCol w="2496457">
                  <a:extLst>
                    <a:ext uri="{9D8B030D-6E8A-4147-A177-3AD203B41FA5}">
                      <a16:colId xmlns:a16="http://schemas.microsoft.com/office/drawing/2014/main" val="284311610"/>
                    </a:ext>
                  </a:extLst>
                </a:gridCol>
                <a:gridCol w="2496457">
                  <a:extLst>
                    <a:ext uri="{9D8B030D-6E8A-4147-A177-3AD203B41FA5}">
                      <a16:colId xmlns:a16="http://schemas.microsoft.com/office/drawing/2014/main" val="2084617311"/>
                    </a:ext>
                  </a:extLst>
                </a:gridCol>
              </a:tblGrid>
              <a:tr h="825563"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JUGADOR</a:t>
                      </a:r>
                      <a:endParaRPr lang="es-ES" sz="1600" noProof="0" dirty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b="1" i="0" u="none" strike="noStrike" kern="1200" noProof="0" dirty="0">
                          <a:solidFill>
                            <a:srgbClr val="3F3F3F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PUNTOS REALES</a:t>
                      </a:r>
                      <a:endParaRPr lang="es-ES" sz="1600" noProof="0" dirty="0">
                        <a:solidFill>
                          <a:srgbClr val="3F3F3F"/>
                        </a:solidFill>
                      </a:endParaRPr>
                    </a:p>
                  </a:txBody>
                  <a:tcPr marL="94257" marR="94257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es-ES" sz="1600" noProof="0" dirty="0">
                          <a:solidFill>
                            <a:srgbClr val="3F3F3F"/>
                          </a:solidFill>
                        </a:rPr>
                        <a:t>PREDICCIÓN</a:t>
                      </a:r>
                    </a:p>
                  </a:txBody>
                  <a:tcPr marL="94257" marR="94257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5579220"/>
                  </a:ext>
                </a:extLst>
              </a:tr>
              <a:tr h="825563">
                <a:tc>
                  <a:txBody>
                    <a:bodyPr/>
                    <a:lstStyle/>
                    <a:p>
                      <a:pPr algn="ctr"/>
                      <a:r>
                        <a:rPr lang="en-GB" dirty="0" err="1">
                          <a:effectLst/>
                          <a:latin typeface="Helvetica" pitchFamily="2" charset="0"/>
                        </a:rPr>
                        <a:t>Álex</a:t>
                      </a:r>
                      <a:r>
                        <a:rPr lang="en-GB" dirty="0">
                          <a:effectLst/>
                          <a:latin typeface="Helvetica" pitchFamily="2" charset="0"/>
                        </a:rPr>
                        <a:t> </a:t>
                      </a:r>
                      <a:r>
                        <a:rPr lang="en-GB" dirty="0" err="1">
                          <a:effectLst/>
                          <a:latin typeface="Helvetica" pitchFamily="2" charset="0"/>
                        </a:rPr>
                        <a:t>Abrines</a:t>
                      </a:r>
                      <a:endParaRPr lang="en-GB" dirty="0">
                        <a:effectLst/>
                        <a:latin typeface="Helvetica" pitchFamily="2" charset="0"/>
                      </a:endParaRPr>
                    </a:p>
                  </a:txBody>
                  <a:tcPr marL="182880" marR="94257" anchor="ctr"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165</a:t>
                      </a: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164.813847</a:t>
                      </a: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6563405"/>
                  </a:ext>
                </a:extLst>
              </a:tr>
              <a:tr h="825563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Quincy </a:t>
                      </a:r>
                      <a:r>
                        <a:rPr lang="en-GB" dirty="0" err="1">
                          <a:effectLst/>
                          <a:latin typeface="Helvetica" pitchFamily="2" charset="0"/>
                        </a:rPr>
                        <a:t>Acy</a:t>
                      </a:r>
                      <a:endParaRPr lang="en-GB" dirty="0">
                        <a:effectLst/>
                        <a:latin typeface="Helvetica" pitchFamily="2" charset="0"/>
                      </a:endParaRPr>
                    </a:p>
                  </a:txBody>
                  <a:tcPr marL="182880" marR="94257" anchor="ctr"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17</a:t>
                      </a: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22.794404</a:t>
                      </a: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07125693"/>
                  </a:ext>
                </a:extLst>
              </a:tr>
              <a:tr h="825563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Jaylen Adams</a:t>
                      </a:r>
                    </a:p>
                  </a:txBody>
                  <a:tcPr marL="182880" marR="94257" anchor="ctr"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108</a:t>
                      </a: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113.806864</a:t>
                      </a: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5032543"/>
                  </a:ext>
                </a:extLst>
              </a:tr>
              <a:tr h="825563"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Steven Adams</a:t>
                      </a:r>
                    </a:p>
                  </a:txBody>
                  <a:tcPr marL="182880" marR="94257" anchor="ctr">
                    <a:solidFill>
                      <a:schemeClr val="accent3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1108</a:t>
                      </a: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dirty="0">
                          <a:effectLst/>
                          <a:latin typeface="Helvetica" pitchFamily="2" charset="0"/>
                        </a:rPr>
                        <a:t>1095.941316</a:t>
                      </a:r>
                    </a:p>
                  </a:txBody>
                  <a:tcPr marL="94257" marR="94257" anchor="ctr"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4881273"/>
                  </a:ext>
                </a:extLst>
              </a:tr>
            </a:tbl>
          </a:graphicData>
        </a:graphic>
      </p:graphicFrame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6764F18-9B71-4D59-80A4-C9436CB2F47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es-ES" dirty="0"/>
              <a:t>Agregue un pie de página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737076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7" title="Imagen de edificio">
            <a:extLst>
              <a:ext uri="{FF2B5EF4-FFF2-40B4-BE49-F238E27FC236}">
                <a16:creationId xmlns:a16="http://schemas.microsoft.com/office/drawing/2014/main" id="{2D599535-C841-457B-BE92-EECA801ED76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0784" r="20784"/>
          <a:stretch>
            <a:fillRect/>
          </a:stretch>
        </p:blipFill>
        <p:spPr/>
      </p:pic>
      <p:sp>
        <p:nvSpPr>
          <p:cNvPr id="10" name="Hexágono 9" descr="Hexágono sólido de color oscuro en medio de énfasis de imagen">
            <a:extLst>
              <a:ext uri="{FF2B5EF4-FFF2-40B4-BE49-F238E27FC236}">
                <a16:creationId xmlns:a16="http://schemas.microsoft.com/office/drawing/2014/main" id="{84367257-921F-4C31-9DD7-8B0616248FDF}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grpSp>
        <p:nvGrpSpPr>
          <p:cNvPr id="6" name="Grupo 5" descr="Bloque agrupado con iniciales y nombre de la compañía">
            <a:extLst>
              <a:ext uri="{FF2B5EF4-FFF2-40B4-BE49-F238E27FC236}">
                <a16:creationId xmlns:a16="http://schemas.microsoft.com/office/drawing/2014/main" id="{91C1EA1C-1F3E-4109-905A-96F1DC0515BC}"/>
              </a:ext>
            </a:extLst>
          </p:cNvPr>
          <p:cNvGrpSpPr/>
          <p:nvPr/>
        </p:nvGrpSpPr>
        <p:grpSpPr>
          <a:xfrm>
            <a:off x="2955850" y="2855631"/>
            <a:ext cx="1881541" cy="1118752"/>
            <a:chOff x="2955850" y="2902286"/>
            <a:chExt cx="1881541" cy="1118752"/>
          </a:xfrm>
        </p:grpSpPr>
        <p:sp>
          <p:nvSpPr>
            <p:cNvPr id="7" name="Cuadro de texto 6">
              <a:extLst>
                <a:ext uri="{FF2B5EF4-FFF2-40B4-BE49-F238E27FC236}">
                  <a16:creationId xmlns:a16="http://schemas.microsoft.com/office/drawing/2014/main" id="{4835BE9C-E4C1-41B7-ACD8-7ABEC8DF5F24}"/>
                </a:ext>
              </a:extLst>
            </p:cNvPr>
            <p:cNvSpPr txBox="1"/>
            <p:nvPr/>
          </p:nvSpPr>
          <p:spPr>
            <a:xfrm>
              <a:off x="3238428" y="2902286"/>
              <a:ext cx="1295547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rtl="0"/>
              <a:r>
                <a:rPr lang="es-ES" sz="6000" b="1" dirty="0">
                  <a:latin typeface="Arial Black" panose="020B0A04020102020204" pitchFamily="34" charset="0"/>
                </a:rPr>
                <a:t>FR</a:t>
              </a:r>
            </a:p>
          </p:txBody>
        </p:sp>
        <p:sp>
          <p:nvSpPr>
            <p:cNvPr id="9" name="Cuadro de texto 8">
              <a:extLst>
                <a:ext uri="{FF2B5EF4-FFF2-40B4-BE49-F238E27FC236}">
                  <a16:creationId xmlns:a16="http://schemas.microsoft.com/office/drawing/2014/main" id="{64052DBB-CC72-4F59-92CE-00AB25EFF3F6}"/>
                </a:ext>
              </a:extLst>
            </p:cNvPr>
            <p:cNvSpPr txBox="1"/>
            <p:nvPr/>
          </p:nvSpPr>
          <p:spPr>
            <a:xfrm>
              <a:off x="2955850" y="3713261"/>
              <a:ext cx="188154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rtl="0"/>
              <a:r>
                <a:rPr lang="es-ES" sz="1400" dirty="0">
                  <a:cs typeface="Calibri Light" panose="020F0302020204030204" pitchFamily="34" charset="0"/>
                </a:rPr>
                <a:t>FABRIKAM RESIDENCES</a:t>
              </a:r>
            </a:p>
          </p:txBody>
        </p:sp>
      </p:grpSp>
      <p:sp>
        <p:nvSpPr>
          <p:cNvPr id="4" name="Título 3">
            <a:extLst>
              <a:ext uri="{FF2B5EF4-FFF2-40B4-BE49-F238E27FC236}">
                <a16:creationId xmlns:a16="http://schemas.microsoft.com/office/drawing/2014/main" id="{291CA16A-993E-43BA-BDDC-9E427CF95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>
                <a:latin typeface="Calibri Light" panose="020F0302020204030204" pitchFamily="34" charset="0"/>
              </a:rPr>
              <a:t>Línea</a:t>
            </a:r>
            <a:r>
              <a:rPr lang="es-ES" b="0" dirty="0">
                <a:latin typeface="Calibri Light" panose="020F0302020204030204" pitchFamily="34" charset="0"/>
              </a:rPr>
              <a:t> divisoria</a:t>
            </a:r>
            <a:r>
              <a:rPr lang="es-ES" dirty="0"/>
              <a:t> </a:t>
            </a:r>
            <a:br>
              <a:rPr lang="es-ES" dirty="0"/>
            </a:br>
            <a:r>
              <a:rPr lang="es-ES" b="0" dirty="0"/>
              <a:t>de sección 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063A021-7C19-4C85-B48B-EFEA732C19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 dirty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14435422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12" title="Horizonte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 l="23313" r="23313"/>
          <a:stretch/>
        </p:blipFill>
        <p:spPr/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Sobre </a:t>
            </a:r>
            <a:r>
              <a:rPr lang="es-ES" b="0" dirty="0"/>
              <a:t>nosotros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53469036-D1FB-4164-96AE-B6D8CECCFC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/>
          <a:p>
            <a:pPr rtl="0"/>
            <a:r>
              <a:rPr lang="es-ES" dirty="0"/>
              <a:t>LOREM IPSUM DOLOR SIT AMET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/>
          </a:bodyPr>
          <a:lstStyle/>
          <a:p>
            <a:pPr lvl="0" rtl="0"/>
            <a:r>
              <a:rPr lang="es-ES" dirty="0" err="1"/>
              <a:t>Lorem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dolor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, </a:t>
            </a:r>
            <a:r>
              <a:rPr lang="es-ES" dirty="0" err="1"/>
              <a:t>consectetur</a:t>
            </a:r>
            <a:r>
              <a:rPr lang="es-ES" dirty="0"/>
              <a:t> </a:t>
            </a:r>
            <a:r>
              <a:rPr lang="es-ES" dirty="0" err="1"/>
              <a:t>adipiscing</a:t>
            </a:r>
            <a:r>
              <a:rPr lang="es-ES" dirty="0"/>
              <a:t> </a:t>
            </a:r>
            <a:r>
              <a:rPr lang="es-ES" dirty="0" err="1"/>
              <a:t>elit</a:t>
            </a:r>
            <a:r>
              <a:rPr lang="es-ES" dirty="0"/>
              <a:t>. </a:t>
            </a:r>
          </a:p>
          <a:p>
            <a:pPr lvl="0" rtl="0"/>
            <a:r>
              <a:rPr lang="es-ES" dirty="0"/>
              <a:t>Ut </a:t>
            </a:r>
            <a:r>
              <a:rPr lang="es-ES" dirty="0" err="1"/>
              <a:t>fermentum</a:t>
            </a:r>
            <a:r>
              <a:rPr lang="es-ES" dirty="0"/>
              <a:t> a magna ut </a:t>
            </a:r>
            <a:r>
              <a:rPr lang="es-ES" dirty="0" err="1"/>
              <a:t>eleifend</a:t>
            </a:r>
            <a:r>
              <a:rPr lang="es-ES" dirty="0"/>
              <a:t>. </a:t>
            </a:r>
            <a:r>
              <a:rPr lang="es-ES" dirty="0" err="1"/>
              <a:t>Integer</a:t>
            </a:r>
            <a:r>
              <a:rPr lang="es-ES" dirty="0"/>
              <a:t> </a:t>
            </a:r>
            <a:r>
              <a:rPr lang="es-ES" dirty="0" err="1"/>
              <a:t>convallis</a:t>
            </a:r>
            <a:r>
              <a:rPr lang="es-ES" dirty="0"/>
              <a:t> </a:t>
            </a:r>
            <a:r>
              <a:rPr lang="es-ES" dirty="0" err="1"/>
              <a:t>suscipit</a:t>
            </a:r>
            <a:r>
              <a:rPr lang="es-ES" dirty="0"/>
              <a:t> ante </a:t>
            </a:r>
            <a:r>
              <a:rPr lang="es-ES" dirty="0" err="1"/>
              <a:t>eu</a:t>
            </a:r>
            <a:r>
              <a:rPr lang="es-ES" dirty="0"/>
              <a:t> </a:t>
            </a:r>
            <a:r>
              <a:rPr lang="es-ES" dirty="0" err="1"/>
              <a:t>varius</a:t>
            </a:r>
            <a:r>
              <a:rPr lang="es-ES" dirty="0"/>
              <a:t>. </a:t>
            </a:r>
          </a:p>
          <a:p>
            <a:pPr lvl="0" rtl="0"/>
            <a:r>
              <a:rPr lang="es-ES" dirty="0" err="1"/>
              <a:t>Morbi</a:t>
            </a:r>
            <a:r>
              <a:rPr lang="es-ES" dirty="0"/>
              <a:t> a </a:t>
            </a:r>
            <a:r>
              <a:rPr lang="es-ES" dirty="0" err="1"/>
              <a:t>purus</a:t>
            </a:r>
            <a:r>
              <a:rPr lang="es-ES" dirty="0"/>
              <a:t> dolor. </a:t>
            </a:r>
            <a:r>
              <a:rPr lang="es-ES" dirty="0" err="1"/>
              <a:t>Suspendisse</a:t>
            </a:r>
            <a:r>
              <a:rPr lang="es-ES" dirty="0"/>
              <a:t> </a:t>
            </a:r>
            <a:r>
              <a:rPr lang="es-ES" dirty="0" err="1"/>
              <a:t>sit</a:t>
            </a:r>
            <a:r>
              <a:rPr lang="es-ES" dirty="0"/>
              <a:t> </a:t>
            </a:r>
            <a:r>
              <a:rPr lang="es-ES" dirty="0" err="1"/>
              <a:t>amet</a:t>
            </a:r>
            <a:r>
              <a:rPr lang="es-ES" dirty="0"/>
              <a:t> </a:t>
            </a:r>
            <a:r>
              <a:rPr lang="es-ES" dirty="0" err="1"/>
              <a:t>ipsum</a:t>
            </a:r>
            <a:r>
              <a:rPr lang="es-ES" dirty="0"/>
              <a:t> </a:t>
            </a:r>
            <a:r>
              <a:rPr lang="es-ES" dirty="0" err="1"/>
              <a:t>finibus</a:t>
            </a:r>
            <a:r>
              <a:rPr lang="es-ES" dirty="0"/>
              <a:t> justo </a:t>
            </a:r>
            <a:r>
              <a:rPr lang="es-ES" dirty="0" err="1"/>
              <a:t>viverra</a:t>
            </a:r>
            <a:r>
              <a:rPr lang="es-ES" dirty="0"/>
              <a:t> </a:t>
            </a:r>
            <a:r>
              <a:rPr lang="es-ES" dirty="0" err="1"/>
              <a:t>blandit</a:t>
            </a:r>
            <a:r>
              <a:rPr lang="es-ES" dirty="0"/>
              <a:t>. </a:t>
            </a:r>
          </a:p>
          <a:p>
            <a:pPr lvl="0" rtl="0"/>
            <a:r>
              <a:rPr lang="es-ES" dirty="0"/>
              <a:t>Ut </a:t>
            </a:r>
            <a:r>
              <a:rPr lang="es-ES" dirty="0" err="1"/>
              <a:t>congue</a:t>
            </a:r>
            <a:r>
              <a:rPr lang="es-ES" dirty="0"/>
              <a:t> </a:t>
            </a:r>
            <a:r>
              <a:rPr lang="es-ES" dirty="0" err="1"/>
              <a:t>quis</a:t>
            </a:r>
            <a:r>
              <a:rPr lang="es-ES" dirty="0"/>
              <a:t> tortor </a:t>
            </a:r>
            <a:r>
              <a:rPr lang="es-ES" dirty="0" err="1"/>
              <a:t>eget</a:t>
            </a:r>
            <a:r>
              <a:rPr lang="es-ES" dirty="0"/>
              <a:t> </a:t>
            </a:r>
            <a:r>
              <a:rPr lang="es-ES" dirty="0" err="1"/>
              <a:t>sodales</a:t>
            </a:r>
            <a:r>
              <a:rPr lang="es-ES" dirty="0"/>
              <a:t>. </a:t>
            </a:r>
          </a:p>
        </p:txBody>
      </p:sp>
      <p:sp>
        <p:nvSpPr>
          <p:cNvPr id="11" name="Marcador de pie de página 10">
            <a:extLst>
              <a:ext uri="{FF2B5EF4-FFF2-40B4-BE49-F238E27FC236}">
                <a16:creationId xmlns:a16="http://schemas.microsoft.com/office/drawing/2014/main" id="{47F4D2C2-B71A-4089-A3FE-603C32706CA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s-ES" dirty="0"/>
              <a:t>Agregar un pie de página</a:t>
            </a:r>
          </a:p>
        </p:txBody>
      </p:sp>
      <p:sp>
        <p:nvSpPr>
          <p:cNvPr id="12" name="Marcador de número de diapositiva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es-ES" smtClean="0"/>
              <a:pPr rtl="0"/>
              <a:t>9</a:t>
            </a:fld>
            <a:endParaRPr lang="es-ES" dirty="0"/>
          </a:p>
        </p:txBody>
      </p:sp>
      <p:sp>
        <p:nvSpPr>
          <p:cNvPr id="10" name="Rectángulo 6">
            <a:extLst>
              <a:ext uri="{FF2B5EF4-FFF2-40B4-BE49-F238E27FC236}">
                <a16:creationId xmlns:a16="http://schemas.microsoft.com/office/drawing/2014/main" id="{CB6C299F-A8F8-4E86-BBAF-F766D386FC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899974" y="-6"/>
            <a:ext cx="2990088" cy="2779782"/>
          </a:xfrm>
          <a:custGeom>
            <a:avLst/>
            <a:gdLst>
              <a:gd name="connsiteX0" fmla="*/ 0 w 2295144"/>
              <a:gd name="connsiteY0" fmla="*/ 0 h 2770638"/>
              <a:gd name="connsiteX1" fmla="*/ 2295144 w 2295144"/>
              <a:gd name="connsiteY1" fmla="*/ 0 h 2770638"/>
              <a:gd name="connsiteX2" fmla="*/ 2295144 w 2295144"/>
              <a:gd name="connsiteY2" fmla="*/ 2770638 h 2770638"/>
              <a:gd name="connsiteX3" fmla="*/ 0 w 2295144"/>
              <a:gd name="connsiteY3" fmla="*/ 2770638 h 2770638"/>
              <a:gd name="connsiteX4" fmla="*/ 0 w 22951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2295144 w 3666744"/>
              <a:gd name="connsiteY2" fmla="*/ 2770638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1389888 w 3666744"/>
              <a:gd name="connsiteY2" fmla="*/ 2706630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0 w 3666744"/>
              <a:gd name="connsiteY3" fmla="*/ 2770638 h 2779782"/>
              <a:gd name="connsiteX4" fmla="*/ 0 w 3666744"/>
              <a:gd name="connsiteY4" fmla="*/ 0 h 2779782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676656 w 3666744"/>
              <a:gd name="connsiteY3" fmla="*/ 2770638 h 2779782"/>
              <a:gd name="connsiteX4" fmla="*/ 0 w 3666744"/>
              <a:gd name="connsiteY4" fmla="*/ 0 h 2779782"/>
              <a:gd name="connsiteX0" fmla="*/ 2340864 w 2990088"/>
              <a:gd name="connsiteY0" fmla="*/ 0 h 2779782"/>
              <a:gd name="connsiteX1" fmla="*/ 2990088 w 2990088"/>
              <a:gd name="connsiteY1" fmla="*/ 0 h 2779782"/>
              <a:gd name="connsiteX2" fmla="*/ 676656 w 2990088"/>
              <a:gd name="connsiteY2" fmla="*/ 2779782 h 2779782"/>
              <a:gd name="connsiteX3" fmla="*/ 0 w 2990088"/>
              <a:gd name="connsiteY3" fmla="*/ 2770638 h 2779782"/>
              <a:gd name="connsiteX4" fmla="*/ 2340864 w 2990088"/>
              <a:gd name="connsiteY4" fmla="*/ 0 h 27797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0088" h="2779782">
                <a:moveTo>
                  <a:pt x="2340864" y="0"/>
                </a:moveTo>
                <a:lnTo>
                  <a:pt x="2990088" y="0"/>
                </a:lnTo>
                <a:lnTo>
                  <a:pt x="676656" y="2779782"/>
                </a:lnTo>
                <a:lnTo>
                  <a:pt x="0" y="2770638"/>
                </a:lnTo>
                <a:lnTo>
                  <a:pt x="2340864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4" name="Rectángulo 6">
            <a:extLst>
              <a:ext uri="{FF2B5EF4-FFF2-40B4-BE49-F238E27FC236}">
                <a16:creationId xmlns:a16="http://schemas.microsoft.com/office/drawing/2014/main" id="{C0493726-9E6C-4353-AD4B-53B80284E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390434" y="-28011"/>
            <a:ext cx="5801566" cy="6860611"/>
          </a:xfrm>
          <a:custGeom>
            <a:avLst/>
            <a:gdLst>
              <a:gd name="connsiteX0" fmla="*/ 0 w 2295144"/>
              <a:gd name="connsiteY0" fmla="*/ 0 h 2770638"/>
              <a:gd name="connsiteX1" fmla="*/ 2295144 w 2295144"/>
              <a:gd name="connsiteY1" fmla="*/ 0 h 2770638"/>
              <a:gd name="connsiteX2" fmla="*/ 2295144 w 2295144"/>
              <a:gd name="connsiteY2" fmla="*/ 2770638 h 2770638"/>
              <a:gd name="connsiteX3" fmla="*/ 0 w 2295144"/>
              <a:gd name="connsiteY3" fmla="*/ 2770638 h 2770638"/>
              <a:gd name="connsiteX4" fmla="*/ 0 w 22951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2295144 w 3666744"/>
              <a:gd name="connsiteY2" fmla="*/ 2770638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1389888 w 3666744"/>
              <a:gd name="connsiteY2" fmla="*/ 2706630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0 w 3666744"/>
              <a:gd name="connsiteY3" fmla="*/ 2770638 h 2779782"/>
              <a:gd name="connsiteX4" fmla="*/ 0 w 3666744"/>
              <a:gd name="connsiteY4" fmla="*/ 0 h 2779782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676656 w 3666744"/>
              <a:gd name="connsiteY3" fmla="*/ 2770638 h 2779782"/>
              <a:gd name="connsiteX4" fmla="*/ 0 w 3666744"/>
              <a:gd name="connsiteY4" fmla="*/ 0 h 2779782"/>
              <a:gd name="connsiteX0" fmla="*/ 2340864 w 2990088"/>
              <a:gd name="connsiteY0" fmla="*/ 0 h 2779782"/>
              <a:gd name="connsiteX1" fmla="*/ 2990088 w 2990088"/>
              <a:gd name="connsiteY1" fmla="*/ 0 h 2779782"/>
              <a:gd name="connsiteX2" fmla="*/ 676656 w 2990088"/>
              <a:gd name="connsiteY2" fmla="*/ 2779782 h 2779782"/>
              <a:gd name="connsiteX3" fmla="*/ 0 w 2990088"/>
              <a:gd name="connsiteY3" fmla="*/ 2770638 h 2779782"/>
              <a:gd name="connsiteX4" fmla="*/ 2340864 w 2990088"/>
              <a:gd name="connsiteY4" fmla="*/ 0 h 2779782"/>
              <a:gd name="connsiteX0" fmla="*/ 2997578 w 2997578"/>
              <a:gd name="connsiteY0" fmla="*/ 0 h 3561541"/>
              <a:gd name="connsiteX1" fmla="*/ 2990088 w 2997578"/>
              <a:gd name="connsiteY1" fmla="*/ 781759 h 3561541"/>
              <a:gd name="connsiteX2" fmla="*/ 676656 w 2997578"/>
              <a:gd name="connsiteY2" fmla="*/ 3561541 h 3561541"/>
              <a:gd name="connsiteX3" fmla="*/ 0 w 2997578"/>
              <a:gd name="connsiteY3" fmla="*/ 3552397 h 3561541"/>
              <a:gd name="connsiteX4" fmla="*/ 2997578 w 2997578"/>
              <a:gd name="connsiteY4" fmla="*/ 0 h 3561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7578" h="3561541">
                <a:moveTo>
                  <a:pt x="2997578" y="0"/>
                </a:moveTo>
                <a:cubicBezTo>
                  <a:pt x="2995081" y="260586"/>
                  <a:pt x="2992585" y="521173"/>
                  <a:pt x="2990088" y="781759"/>
                </a:cubicBezTo>
                <a:lnTo>
                  <a:pt x="676656" y="3561541"/>
                </a:lnTo>
                <a:lnTo>
                  <a:pt x="0" y="3552397"/>
                </a:lnTo>
                <a:lnTo>
                  <a:pt x="2997578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5" name="Rectángulo 6">
            <a:extLst>
              <a:ext uri="{FF2B5EF4-FFF2-40B4-BE49-F238E27FC236}">
                <a16:creationId xmlns:a16="http://schemas.microsoft.com/office/drawing/2014/main" id="{2590ADEE-BBC0-4161-A1BF-CFFA4BC69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174068" y="3235014"/>
            <a:ext cx="3045666" cy="3665240"/>
          </a:xfrm>
          <a:custGeom>
            <a:avLst/>
            <a:gdLst>
              <a:gd name="connsiteX0" fmla="*/ 0 w 2295144"/>
              <a:gd name="connsiteY0" fmla="*/ 0 h 2770638"/>
              <a:gd name="connsiteX1" fmla="*/ 2295144 w 2295144"/>
              <a:gd name="connsiteY1" fmla="*/ 0 h 2770638"/>
              <a:gd name="connsiteX2" fmla="*/ 2295144 w 2295144"/>
              <a:gd name="connsiteY2" fmla="*/ 2770638 h 2770638"/>
              <a:gd name="connsiteX3" fmla="*/ 0 w 2295144"/>
              <a:gd name="connsiteY3" fmla="*/ 2770638 h 2770638"/>
              <a:gd name="connsiteX4" fmla="*/ 0 w 22951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2295144 w 3666744"/>
              <a:gd name="connsiteY2" fmla="*/ 2770638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0638"/>
              <a:gd name="connsiteX1" fmla="*/ 3666744 w 3666744"/>
              <a:gd name="connsiteY1" fmla="*/ 0 h 2770638"/>
              <a:gd name="connsiteX2" fmla="*/ 1389888 w 3666744"/>
              <a:gd name="connsiteY2" fmla="*/ 2706630 h 2770638"/>
              <a:gd name="connsiteX3" fmla="*/ 0 w 3666744"/>
              <a:gd name="connsiteY3" fmla="*/ 2770638 h 2770638"/>
              <a:gd name="connsiteX4" fmla="*/ 0 w 3666744"/>
              <a:gd name="connsiteY4" fmla="*/ 0 h 2770638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0 w 3666744"/>
              <a:gd name="connsiteY3" fmla="*/ 2770638 h 2779782"/>
              <a:gd name="connsiteX4" fmla="*/ 0 w 3666744"/>
              <a:gd name="connsiteY4" fmla="*/ 0 h 2779782"/>
              <a:gd name="connsiteX0" fmla="*/ 0 w 3666744"/>
              <a:gd name="connsiteY0" fmla="*/ 0 h 2779782"/>
              <a:gd name="connsiteX1" fmla="*/ 3666744 w 3666744"/>
              <a:gd name="connsiteY1" fmla="*/ 0 h 2779782"/>
              <a:gd name="connsiteX2" fmla="*/ 1353312 w 3666744"/>
              <a:gd name="connsiteY2" fmla="*/ 2779782 h 2779782"/>
              <a:gd name="connsiteX3" fmla="*/ 676656 w 3666744"/>
              <a:gd name="connsiteY3" fmla="*/ 2770638 h 2779782"/>
              <a:gd name="connsiteX4" fmla="*/ 0 w 3666744"/>
              <a:gd name="connsiteY4" fmla="*/ 0 h 2779782"/>
              <a:gd name="connsiteX0" fmla="*/ 2340864 w 2990088"/>
              <a:gd name="connsiteY0" fmla="*/ 0 h 2779782"/>
              <a:gd name="connsiteX1" fmla="*/ 2990088 w 2990088"/>
              <a:gd name="connsiteY1" fmla="*/ 0 h 2779782"/>
              <a:gd name="connsiteX2" fmla="*/ 676656 w 2990088"/>
              <a:gd name="connsiteY2" fmla="*/ 2779782 h 2779782"/>
              <a:gd name="connsiteX3" fmla="*/ 0 w 2990088"/>
              <a:gd name="connsiteY3" fmla="*/ 2770638 h 2779782"/>
              <a:gd name="connsiteX4" fmla="*/ 2340864 w 2990088"/>
              <a:gd name="connsiteY4" fmla="*/ 0 h 2779782"/>
              <a:gd name="connsiteX0" fmla="*/ 2997578 w 2997578"/>
              <a:gd name="connsiteY0" fmla="*/ 0 h 3561541"/>
              <a:gd name="connsiteX1" fmla="*/ 2990088 w 2997578"/>
              <a:gd name="connsiteY1" fmla="*/ 781759 h 3561541"/>
              <a:gd name="connsiteX2" fmla="*/ 676656 w 2997578"/>
              <a:gd name="connsiteY2" fmla="*/ 3561541 h 3561541"/>
              <a:gd name="connsiteX3" fmla="*/ 0 w 2997578"/>
              <a:gd name="connsiteY3" fmla="*/ 3552397 h 3561541"/>
              <a:gd name="connsiteX4" fmla="*/ 2997578 w 2997578"/>
              <a:gd name="connsiteY4" fmla="*/ 0 h 3561541"/>
              <a:gd name="connsiteX0" fmla="*/ 2997578 w 2997578"/>
              <a:gd name="connsiteY0" fmla="*/ 0 h 3552397"/>
              <a:gd name="connsiteX1" fmla="*/ 2990088 w 2997578"/>
              <a:gd name="connsiteY1" fmla="*/ 781759 h 3552397"/>
              <a:gd name="connsiteX2" fmla="*/ 2100586 w 2997578"/>
              <a:gd name="connsiteY2" fmla="*/ 1861618 h 3552397"/>
              <a:gd name="connsiteX3" fmla="*/ 0 w 2997578"/>
              <a:gd name="connsiteY3" fmla="*/ 3552397 h 3552397"/>
              <a:gd name="connsiteX4" fmla="*/ 2997578 w 2997578"/>
              <a:gd name="connsiteY4" fmla="*/ 0 h 3552397"/>
              <a:gd name="connsiteX0" fmla="*/ 1573648 w 1573648"/>
              <a:gd name="connsiteY0" fmla="*/ 0 h 1865401"/>
              <a:gd name="connsiteX1" fmla="*/ 1566158 w 1573648"/>
              <a:gd name="connsiteY1" fmla="*/ 781759 h 1865401"/>
              <a:gd name="connsiteX2" fmla="*/ 676656 w 1573648"/>
              <a:gd name="connsiteY2" fmla="*/ 1861618 h 1865401"/>
              <a:gd name="connsiteX3" fmla="*/ 0 w 1573648"/>
              <a:gd name="connsiteY3" fmla="*/ 1865401 h 1865401"/>
              <a:gd name="connsiteX4" fmla="*/ 1573648 w 1573648"/>
              <a:gd name="connsiteY4" fmla="*/ 0 h 1865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73648" h="1865401">
                <a:moveTo>
                  <a:pt x="1573648" y="0"/>
                </a:moveTo>
                <a:cubicBezTo>
                  <a:pt x="1571151" y="260586"/>
                  <a:pt x="1568655" y="521173"/>
                  <a:pt x="1566158" y="781759"/>
                </a:cubicBezTo>
                <a:lnTo>
                  <a:pt x="676656" y="1861618"/>
                </a:lnTo>
                <a:lnTo>
                  <a:pt x="0" y="1865401"/>
                </a:lnTo>
                <a:lnTo>
                  <a:pt x="1573648" y="0"/>
                </a:lnTo>
                <a:close/>
              </a:path>
            </a:pathLst>
          </a:cu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dirty="0"/>
          </a:p>
        </p:txBody>
      </p:sp>
      <p:sp>
        <p:nvSpPr>
          <p:cNvPr id="16" name="Paralelogramo 15">
            <a:extLst>
              <a:ext uri="{FF2B5EF4-FFF2-40B4-BE49-F238E27FC236}">
                <a16:creationId xmlns:a16="http://schemas.microsoft.com/office/drawing/2014/main" id="{8ADC8153-1F7D-47D6-B96D-45A86AC07A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14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951641_Hexagon presentation light_AAS_v4" id="{358289A0-A26B-433F-AD2B-1F8832C96153}" vid="{92CDC91D-95BF-4897-87D6-494563DF797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7f9b5e87859ce6d7eedbdc6e4e4205c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5e0075ee7624d6a846e01eb6183742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8C7978F-257A-4BE0-A03A-F72747BCF3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89220B3-790D-4FDF-A046-BB08A9FCEE9A}">
  <ds:schemaRefs>
    <ds:schemaRef ds:uri="http://schemas.microsoft.com/office/2006/documentManagement/types"/>
    <ds:schemaRef ds:uri="http://schemas.microsoft.com/office/infopath/2007/PartnerControls"/>
    <ds:schemaRef ds:uri="http://purl.org/dc/dcmitype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purl.org/dc/elements/1.1/"/>
    <ds:schemaRef ds:uri="16c05727-aa75-4e4a-9b5f-8a80a1165891"/>
    <ds:schemaRef ds:uri="71af3243-3dd4-4a8d-8c0d-dd76da1f02a5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4B57EF8E-3088-4B8D-AE89-9AA6B62E96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551</Words>
  <Application>Microsoft Macintosh PowerPoint</Application>
  <PresentationFormat>Widescreen</PresentationFormat>
  <Paragraphs>130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Arial Black</vt:lpstr>
      <vt:lpstr>Calibri</vt:lpstr>
      <vt:lpstr>Calibri Light</vt:lpstr>
      <vt:lpstr>Gill Sans SemiBold</vt:lpstr>
      <vt:lpstr>Helvetica</vt:lpstr>
      <vt:lpstr>Times New Roman</vt:lpstr>
      <vt:lpstr>Tema de Office</vt:lpstr>
      <vt:lpstr>NBA DATA WAREHOUSE</vt:lpstr>
      <vt:lpstr>ÍNDICE</vt:lpstr>
      <vt:lpstr>FUENTE DE DATOS</vt:lpstr>
      <vt:lpstr>CREACIÓN DEL  ALMACÉN DE DATOS</vt:lpstr>
      <vt:lpstr>ESQUEMA BASE DE DATOS</vt:lpstr>
      <vt:lpstr>MODELO DE REGRESIÓN LINEAL</vt:lpstr>
      <vt:lpstr>PREDICCIÓN</vt:lpstr>
      <vt:lpstr>Línea divisoria  de sección </vt:lpstr>
      <vt:lpstr>Sobre nosotros</vt:lpstr>
      <vt:lpstr>Texto alternativo de  Sobre nosotros</vt:lpstr>
      <vt:lpstr>Nuestra promesa</vt:lpstr>
      <vt:lpstr>Opción de tabla</vt:lpstr>
      <vt:lpstr>El título se escribe aquí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MARIO PÉREZ SÁNCHEZ MONTAÑEZ</dc:creator>
  <cp:lastModifiedBy/>
  <cp:revision>1</cp:revision>
  <dcterms:created xsi:type="dcterms:W3CDTF">2020-03-02T14:59:37Z</dcterms:created>
  <dcterms:modified xsi:type="dcterms:W3CDTF">2020-03-02T15:01:44Z</dcterms:modified>
</cp:coreProperties>
</file>